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>
        <p:scale>
          <a:sx n="50" d="100"/>
          <a:sy n="50" d="100"/>
        </p:scale>
        <p:origin x="714" y="7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Copyright©2018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9" name="Rectangle 11">
            <a:extLst>
              <a:ext uri="{FF2B5EF4-FFF2-40B4-BE49-F238E27FC236}">
                <a16:creationId xmlns:a16="http://schemas.microsoft.com/office/drawing/2014/main" id="{6C399C7D-E96D-4555-956D-028CA8A7E4E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0" name="Rectangle 12">
            <a:extLst>
              <a:ext uri="{FF2B5EF4-FFF2-40B4-BE49-F238E27FC236}">
                <a16:creationId xmlns:a16="http://schemas.microsoft.com/office/drawing/2014/main" id="{416732F9-C046-49C9-82B4-377C3A8B809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1" name="Rectangle 13">
            <a:extLst>
              <a:ext uri="{FF2B5EF4-FFF2-40B4-BE49-F238E27FC236}">
                <a16:creationId xmlns:a16="http://schemas.microsoft.com/office/drawing/2014/main" id="{3F4616B4-E62E-4D84-A045-97A064EC8A8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2" name="Rectangle 14">
            <a:extLst>
              <a:ext uri="{FF2B5EF4-FFF2-40B4-BE49-F238E27FC236}">
                <a16:creationId xmlns:a16="http://schemas.microsoft.com/office/drawing/2014/main" id="{62045FF3-7F40-456A-8480-D854056C998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3" name="Rectangle 15">
            <a:extLst>
              <a:ext uri="{FF2B5EF4-FFF2-40B4-BE49-F238E27FC236}">
                <a16:creationId xmlns:a16="http://schemas.microsoft.com/office/drawing/2014/main" id="{99E7FC19-D041-4B56-AE03-5524E7FA10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4" name="Rectangle 16">
            <a:extLst>
              <a:ext uri="{FF2B5EF4-FFF2-40B4-BE49-F238E27FC236}">
                <a16:creationId xmlns:a16="http://schemas.microsoft.com/office/drawing/2014/main" id="{61C3D1A3-388E-46F8-90C8-DCF281E9F71C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5" name="Rectangle 18">
            <a:extLst>
              <a:ext uri="{FF2B5EF4-FFF2-40B4-BE49-F238E27FC236}">
                <a16:creationId xmlns:a16="http://schemas.microsoft.com/office/drawing/2014/main" id="{E5F1C9A9-357D-4D80-8261-5B2ABA74670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6" name="Rectangle 19">
            <a:extLst>
              <a:ext uri="{FF2B5EF4-FFF2-40B4-BE49-F238E27FC236}">
                <a16:creationId xmlns:a16="http://schemas.microsoft.com/office/drawing/2014/main" id="{90A700ED-856B-4A43-A141-EEE78781625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7" name="Rectangle 20">
            <a:extLst>
              <a:ext uri="{FF2B5EF4-FFF2-40B4-BE49-F238E27FC236}">
                <a16:creationId xmlns:a16="http://schemas.microsoft.com/office/drawing/2014/main" id="{8E752726-137B-4947-BDF3-C1FDAB9CC72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8" name="Rectangle 21">
            <a:extLst>
              <a:ext uri="{FF2B5EF4-FFF2-40B4-BE49-F238E27FC236}">
                <a16:creationId xmlns:a16="http://schemas.microsoft.com/office/drawing/2014/main" id="{A0AD43DF-054A-4B4E-B14A-9B746C5652D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9" name="Rectangle 22">
            <a:extLst>
              <a:ext uri="{FF2B5EF4-FFF2-40B4-BE49-F238E27FC236}">
                <a16:creationId xmlns:a16="http://schemas.microsoft.com/office/drawing/2014/main" id="{7C635A92-7876-4DC8-9840-16637324B0C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0" name="Rectangle 23">
            <a:extLst>
              <a:ext uri="{FF2B5EF4-FFF2-40B4-BE49-F238E27FC236}">
                <a16:creationId xmlns:a16="http://schemas.microsoft.com/office/drawing/2014/main" id="{D847748C-6EE1-4D3B-8EF2-C2D6B5433D4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1" name="Rectangle 24">
            <a:extLst>
              <a:ext uri="{FF2B5EF4-FFF2-40B4-BE49-F238E27FC236}">
                <a16:creationId xmlns:a16="http://schemas.microsoft.com/office/drawing/2014/main" id="{50E6FD18-C571-402B-9D2B-B848E5E23B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2" name="Rectangle 25">
            <a:extLst>
              <a:ext uri="{FF2B5EF4-FFF2-40B4-BE49-F238E27FC236}">
                <a16:creationId xmlns:a16="http://schemas.microsoft.com/office/drawing/2014/main" id="{7DC3E59C-F060-4CF6-A64F-88AF89D276B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3" name="Rectangle 26">
            <a:extLst>
              <a:ext uri="{FF2B5EF4-FFF2-40B4-BE49-F238E27FC236}">
                <a16:creationId xmlns:a16="http://schemas.microsoft.com/office/drawing/2014/main" id="{5B5E6A1B-1A9C-435D-B245-3CC7CE84ACD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6">
            <a:extLst>
              <a:ext uri="{FF2B5EF4-FFF2-40B4-BE49-F238E27FC236}">
                <a16:creationId xmlns:a16="http://schemas.microsoft.com/office/drawing/2014/main" id="{574417F0-9669-4A29-A9BD-435BA69DE16E}"/>
              </a:ext>
            </a:extLst>
          </p:cNvPr>
          <p:cNvSpPr>
            <a:spLocks noEditPoints="1"/>
          </p:cNvSpPr>
          <p:nvPr/>
        </p:nvSpPr>
        <p:spPr bwMode="auto">
          <a:xfrm>
            <a:off x="407496" y="1488849"/>
            <a:ext cx="1620180" cy="583631"/>
          </a:xfrm>
          <a:custGeom>
            <a:avLst/>
            <a:gdLst>
              <a:gd name="T0" fmla="*/ 1087 w 1946"/>
              <a:gd name="T1" fmla="*/ 216 h 701"/>
              <a:gd name="T2" fmla="*/ 1037 w 1946"/>
              <a:gd name="T3" fmla="*/ 269 h 701"/>
              <a:gd name="T4" fmla="*/ 963 w 1946"/>
              <a:gd name="T5" fmla="*/ 338 h 701"/>
              <a:gd name="T6" fmla="*/ 908 w 1946"/>
              <a:gd name="T7" fmla="*/ 391 h 701"/>
              <a:gd name="T8" fmla="*/ 665 w 1946"/>
              <a:gd name="T9" fmla="*/ 429 h 701"/>
              <a:gd name="T10" fmla="*/ 252 w 1946"/>
              <a:gd name="T11" fmla="*/ 433 h 701"/>
              <a:gd name="T12" fmla="*/ 289 w 1946"/>
              <a:gd name="T13" fmla="*/ 458 h 701"/>
              <a:gd name="T14" fmla="*/ 329 w 1946"/>
              <a:gd name="T15" fmla="*/ 487 h 701"/>
              <a:gd name="T16" fmla="*/ 360 w 1946"/>
              <a:gd name="T17" fmla="*/ 456 h 701"/>
              <a:gd name="T18" fmla="*/ 327 w 1946"/>
              <a:gd name="T19" fmla="*/ 387 h 701"/>
              <a:gd name="T20" fmla="*/ 305 w 1946"/>
              <a:gd name="T21" fmla="*/ 314 h 701"/>
              <a:gd name="T22" fmla="*/ 247 w 1946"/>
              <a:gd name="T23" fmla="*/ 289 h 701"/>
              <a:gd name="T24" fmla="*/ 2 w 1946"/>
              <a:gd name="T25" fmla="*/ 522 h 701"/>
              <a:gd name="T26" fmla="*/ 18 w 1946"/>
              <a:gd name="T27" fmla="*/ 554 h 701"/>
              <a:gd name="T28" fmla="*/ 116 w 1946"/>
              <a:gd name="T29" fmla="*/ 563 h 701"/>
              <a:gd name="T30" fmla="*/ 419 w 1946"/>
              <a:gd name="T31" fmla="*/ 651 h 701"/>
              <a:gd name="T32" fmla="*/ 488 w 1946"/>
              <a:gd name="T33" fmla="*/ 680 h 701"/>
              <a:gd name="T34" fmla="*/ 609 w 1946"/>
              <a:gd name="T35" fmla="*/ 700 h 701"/>
              <a:gd name="T36" fmla="*/ 842 w 1946"/>
              <a:gd name="T37" fmla="*/ 680 h 701"/>
              <a:gd name="T38" fmla="*/ 989 w 1946"/>
              <a:gd name="T39" fmla="*/ 677 h 701"/>
              <a:gd name="T40" fmla="*/ 1267 w 1946"/>
              <a:gd name="T41" fmla="*/ 670 h 701"/>
              <a:gd name="T42" fmla="*/ 1444 w 1946"/>
              <a:gd name="T43" fmla="*/ 653 h 701"/>
              <a:gd name="T44" fmla="*/ 1644 w 1946"/>
              <a:gd name="T45" fmla="*/ 658 h 701"/>
              <a:gd name="T46" fmla="*/ 1784 w 1946"/>
              <a:gd name="T47" fmla="*/ 654 h 701"/>
              <a:gd name="T48" fmla="*/ 1882 w 1946"/>
              <a:gd name="T49" fmla="*/ 632 h 701"/>
              <a:gd name="T50" fmla="*/ 1904 w 1946"/>
              <a:gd name="T51" fmla="*/ 625 h 701"/>
              <a:gd name="T52" fmla="*/ 1902 w 1946"/>
              <a:gd name="T53" fmla="*/ 560 h 701"/>
              <a:gd name="T54" fmla="*/ 1919 w 1946"/>
              <a:gd name="T55" fmla="*/ 493 h 701"/>
              <a:gd name="T56" fmla="*/ 1946 w 1946"/>
              <a:gd name="T57" fmla="*/ 468 h 701"/>
              <a:gd name="T58" fmla="*/ 1908 w 1946"/>
              <a:gd name="T59" fmla="*/ 405 h 701"/>
              <a:gd name="T60" fmla="*/ 1875 w 1946"/>
              <a:gd name="T61" fmla="*/ 385 h 701"/>
              <a:gd name="T62" fmla="*/ 1838 w 1946"/>
              <a:gd name="T63" fmla="*/ 379 h 701"/>
              <a:gd name="T64" fmla="*/ 1840 w 1946"/>
              <a:gd name="T65" fmla="*/ 337 h 701"/>
              <a:gd name="T66" fmla="*/ 1824 w 1946"/>
              <a:gd name="T67" fmla="*/ 321 h 701"/>
              <a:gd name="T68" fmla="*/ 1710 w 1946"/>
              <a:gd name="T69" fmla="*/ 338 h 701"/>
              <a:gd name="T70" fmla="*/ 1715 w 1946"/>
              <a:gd name="T71" fmla="*/ 372 h 701"/>
              <a:gd name="T72" fmla="*/ 1712 w 1946"/>
              <a:gd name="T73" fmla="*/ 389 h 701"/>
              <a:gd name="T74" fmla="*/ 1635 w 1946"/>
              <a:gd name="T75" fmla="*/ 389 h 701"/>
              <a:gd name="T76" fmla="*/ 1615 w 1946"/>
              <a:gd name="T77" fmla="*/ 421 h 701"/>
              <a:gd name="T78" fmla="*/ 1459 w 1946"/>
              <a:gd name="T79" fmla="*/ 400 h 701"/>
              <a:gd name="T80" fmla="*/ 1472 w 1946"/>
              <a:gd name="T81" fmla="*/ 387 h 701"/>
              <a:gd name="T82" fmla="*/ 1486 w 1946"/>
              <a:gd name="T83" fmla="*/ 340 h 701"/>
              <a:gd name="T84" fmla="*/ 1451 w 1946"/>
              <a:gd name="T85" fmla="*/ 297 h 701"/>
              <a:gd name="T86" fmla="*/ 1425 w 1946"/>
              <a:gd name="T87" fmla="*/ 227 h 701"/>
              <a:gd name="T88" fmla="*/ 1335 w 1946"/>
              <a:gd name="T89" fmla="*/ 153 h 701"/>
              <a:gd name="T90" fmla="*/ 1346 w 1946"/>
              <a:gd name="T91" fmla="*/ 76 h 701"/>
              <a:gd name="T92" fmla="*/ 1317 w 1946"/>
              <a:gd name="T93" fmla="*/ 47 h 701"/>
              <a:gd name="T94" fmla="*/ 1265 w 1946"/>
              <a:gd name="T95" fmla="*/ 27 h 701"/>
              <a:gd name="T96" fmla="*/ 1207 w 1946"/>
              <a:gd name="T97" fmla="*/ 0 h 701"/>
              <a:gd name="T98" fmla="*/ 1137 w 1946"/>
              <a:gd name="T99" fmla="*/ 29 h 701"/>
              <a:gd name="T100" fmla="*/ 1114 w 1946"/>
              <a:gd name="T101" fmla="*/ 89 h 701"/>
              <a:gd name="T102" fmla="*/ 1114 w 1946"/>
              <a:gd name="T103" fmla="*/ 127 h 701"/>
              <a:gd name="T104" fmla="*/ 1130 w 1946"/>
              <a:gd name="T105" fmla="*/ 185 h 701"/>
              <a:gd name="T106" fmla="*/ 1133 w 1946"/>
              <a:gd name="T107" fmla="*/ 330 h 701"/>
              <a:gd name="T108" fmla="*/ 1107 w 1946"/>
              <a:gd name="T109" fmla="*/ 345 h 7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946" h="701">
                <a:moveTo>
                  <a:pt x="1123" y="189"/>
                </a:moveTo>
                <a:lnTo>
                  <a:pt x="1123" y="189"/>
                </a:lnTo>
                <a:lnTo>
                  <a:pt x="1118" y="191"/>
                </a:lnTo>
                <a:lnTo>
                  <a:pt x="1110" y="196"/>
                </a:lnTo>
                <a:lnTo>
                  <a:pt x="1094" y="208"/>
                </a:lnTo>
                <a:lnTo>
                  <a:pt x="1094" y="208"/>
                </a:lnTo>
                <a:lnTo>
                  <a:pt x="1087" y="216"/>
                </a:lnTo>
                <a:lnTo>
                  <a:pt x="1078" y="224"/>
                </a:lnTo>
                <a:lnTo>
                  <a:pt x="1066" y="240"/>
                </a:lnTo>
                <a:lnTo>
                  <a:pt x="1066" y="240"/>
                </a:lnTo>
                <a:lnTo>
                  <a:pt x="1060" y="248"/>
                </a:lnTo>
                <a:lnTo>
                  <a:pt x="1052" y="255"/>
                </a:lnTo>
                <a:lnTo>
                  <a:pt x="1037" y="269"/>
                </a:lnTo>
                <a:lnTo>
                  <a:pt x="1037" y="269"/>
                </a:lnTo>
                <a:lnTo>
                  <a:pt x="1030" y="275"/>
                </a:lnTo>
                <a:lnTo>
                  <a:pt x="1016" y="284"/>
                </a:lnTo>
                <a:lnTo>
                  <a:pt x="1002" y="293"/>
                </a:lnTo>
                <a:lnTo>
                  <a:pt x="995" y="300"/>
                </a:lnTo>
                <a:lnTo>
                  <a:pt x="989" y="305"/>
                </a:lnTo>
                <a:lnTo>
                  <a:pt x="989" y="305"/>
                </a:lnTo>
                <a:lnTo>
                  <a:pt x="963" y="338"/>
                </a:lnTo>
                <a:lnTo>
                  <a:pt x="941" y="365"/>
                </a:lnTo>
                <a:lnTo>
                  <a:pt x="941" y="365"/>
                </a:lnTo>
                <a:lnTo>
                  <a:pt x="935" y="371"/>
                </a:lnTo>
                <a:lnTo>
                  <a:pt x="924" y="379"/>
                </a:lnTo>
                <a:lnTo>
                  <a:pt x="909" y="389"/>
                </a:lnTo>
                <a:lnTo>
                  <a:pt x="909" y="389"/>
                </a:lnTo>
                <a:lnTo>
                  <a:pt x="908" y="391"/>
                </a:lnTo>
                <a:lnTo>
                  <a:pt x="905" y="396"/>
                </a:lnTo>
                <a:lnTo>
                  <a:pt x="902" y="401"/>
                </a:lnTo>
                <a:lnTo>
                  <a:pt x="902" y="401"/>
                </a:lnTo>
                <a:lnTo>
                  <a:pt x="795" y="411"/>
                </a:lnTo>
                <a:lnTo>
                  <a:pt x="716" y="421"/>
                </a:lnTo>
                <a:lnTo>
                  <a:pt x="684" y="426"/>
                </a:lnTo>
                <a:lnTo>
                  <a:pt x="665" y="429"/>
                </a:lnTo>
                <a:lnTo>
                  <a:pt x="665" y="429"/>
                </a:lnTo>
                <a:lnTo>
                  <a:pt x="619" y="447"/>
                </a:lnTo>
                <a:lnTo>
                  <a:pt x="550" y="472"/>
                </a:lnTo>
                <a:lnTo>
                  <a:pt x="461" y="509"/>
                </a:lnTo>
                <a:lnTo>
                  <a:pt x="240" y="513"/>
                </a:lnTo>
                <a:lnTo>
                  <a:pt x="252" y="433"/>
                </a:lnTo>
                <a:lnTo>
                  <a:pt x="252" y="433"/>
                </a:lnTo>
                <a:lnTo>
                  <a:pt x="255" y="437"/>
                </a:lnTo>
                <a:lnTo>
                  <a:pt x="262" y="445"/>
                </a:lnTo>
                <a:lnTo>
                  <a:pt x="271" y="454"/>
                </a:lnTo>
                <a:lnTo>
                  <a:pt x="276" y="456"/>
                </a:lnTo>
                <a:lnTo>
                  <a:pt x="279" y="458"/>
                </a:lnTo>
                <a:lnTo>
                  <a:pt x="279" y="458"/>
                </a:lnTo>
                <a:lnTo>
                  <a:pt x="289" y="458"/>
                </a:lnTo>
                <a:lnTo>
                  <a:pt x="302" y="459"/>
                </a:lnTo>
                <a:lnTo>
                  <a:pt x="313" y="464"/>
                </a:lnTo>
                <a:lnTo>
                  <a:pt x="316" y="466"/>
                </a:lnTo>
                <a:lnTo>
                  <a:pt x="320" y="469"/>
                </a:lnTo>
                <a:lnTo>
                  <a:pt x="320" y="469"/>
                </a:lnTo>
                <a:lnTo>
                  <a:pt x="325" y="477"/>
                </a:lnTo>
                <a:lnTo>
                  <a:pt x="329" y="487"/>
                </a:lnTo>
                <a:lnTo>
                  <a:pt x="332" y="497"/>
                </a:lnTo>
                <a:lnTo>
                  <a:pt x="332" y="497"/>
                </a:lnTo>
                <a:lnTo>
                  <a:pt x="337" y="492"/>
                </a:lnTo>
                <a:lnTo>
                  <a:pt x="347" y="480"/>
                </a:lnTo>
                <a:lnTo>
                  <a:pt x="352" y="472"/>
                </a:lnTo>
                <a:lnTo>
                  <a:pt x="357" y="464"/>
                </a:lnTo>
                <a:lnTo>
                  <a:pt x="360" y="456"/>
                </a:lnTo>
                <a:lnTo>
                  <a:pt x="360" y="449"/>
                </a:lnTo>
                <a:lnTo>
                  <a:pt x="360" y="449"/>
                </a:lnTo>
                <a:lnTo>
                  <a:pt x="358" y="443"/>
                </a:lnTo>
                <a:lnTo>
                  <a:pt x="355" y="434"/>
                </a:lnTo>
                <a:lnTo>
                  <a:pt x="345" y="417"/>
                </a:lnTo>
                <a:lnTo>
                  <a:pt x="334" y="397"/>
                </a:lnTo>
                <a:lnTo>
                  <a:pt x="327" y="387"/>
                </a:lnTo>
                <a:lnTo>
                  <a:pt x="324" y="377"/>
                </a:lnTo>
                <a:lnTo>
                  <a:pt x="324" y="377"/>
                </a:lnTo>
                <a:lnTo>
                  <a:pt x="319" y="356"/>
                </a:lnTo>
                <a:lnTo>
                  <a:pt x="315" y="338"/>
                </a:lnTo>
                <a:lnTo>
                  <a:pt x="313" y="329"/>
                </a:lnTo>
                <a:lnTo>
                  <a:pt x="309" y="322"/>
                </a:lnTo>
                <a:lnTo>
                  <a:pt x="305" y="314"/>
                </a:lnTo>
                <a:lnTo>
                  <a:pt x="300" y="308"/>
                </a:lnTo>
                <a:lnTo>
                  <a:pt x="300" y="308"/>
                </a:lnTo>
                <a:lnTo>
                  <a:pt x="293" y="303"/>
                </a:lnTo>
                <a:lnTo>
                  <a:pt x="285" y="300"/>
                </a:lnTo>
                <a:lnTo>
                  <a:pt x="268" y="293"/>
                </a:lnTo>
                <a:lnTo>
                  <a:pt x="253" y="290"/>
                </a:lnTo>
                <a:lnTo>
                  <a:pt x="247" y="289"/>
                </a:lnTo>
                <a:lnTo>
                  <a:pt x="224" y="509"/>
                </a:lnTo>
                <a:lnTo>
                  <a:pt x="224" y="509"/>
                </a:lnTo>
                <a:lnTo>
                  <a:pt x="114" y="513"/>
                </a:lnTo>
                <a:lnTo>
                  <a:pt x="39" y="516"/>
                </a:lnTo>
                <a:lnTo>
                  <a:pt x="3" y="517"/>
                </a:lnTo>
                <a:lnTo>
                  <a:pt x="3" y="517"/>
                </a:lnTo>
                <a:lnTo>
                  <a:pt x="2" y="522"/>
                </a:lnTo>
                <a:lnTo>
                  <a:pt x="0" y="529"/>
                </a:lnTo>
                <a:lnTo>
                  <a:pt x="0" y="538"/>
                </a:lnTo>
                <a:lnTo>
                  <a:pt x="2" y="543"/>
                </a:lnTo>
                <a:lnTo>
                  <a:pt x="3" y="545"/>
                </a:lnTo>
                <a:lnTo>
                  <a:pt x="3" y="545"/>
                </a:lnTo>
                <a:lnTo>
                  <a:pt x="9" y="550"/>
                </a:lnTo>
                <a:lnTo>
                  <a:pt x="18" y="554"/>
                </a:lnTo>
                <a:lnTo>
                  <a:pt x="27" y="556"/>
                </a:lnTo>
                <a:lnTo>
                  <a:pt x="40" y="558"/>
                </a:lnTo>
                <a:lnTo>
                  <a:pt x="40" y="558"/>
                </a:lnTo>
                <a:lnTo>
                  <a:pt x="56" y="559"/>
                </a:lnTo>
                <a:lnTo>
                  <a:pt x="78" y="559"/>
                </a:lnTo>
                <a:lnTo>
                  <a:pt x="103" y="560"/>
                </a:lnTo>
                <a:lnTo>
                  <a:pt x="116" y="563"/>
                </a:lnTo>
                <a:lnTo>
                  <a:pt x="127" y="565"/>
                </a:lnTo>
                <a:lnTo>
                  <a:pt x="127" y="565"/>
                </a:lnTo>
                <a:lnTo>
                  <a:pt x="183" y="581"/>
                </a:lnTo>
                <a:lnTo>
                  <a:pt x="281" y="609"/>
                </a:lnTo>
                <a:lnTo>
                  <a:pt x="332" y="624"/>
                </a:lnTo>
                <a:lnTo>
                  <a:pt x="381" y="639"/>
                </a:lnTo>
                <a:lnTo>
                  <a:pt x="419" y="651"/>
                </a:lnTo>
                <a:lnTo>
                  <a:pt x="434" y="658"/>
                </a:lnTo>
                <a:lnTo>
                  <a:pt x="445" y="661"/>
                </a:lnTo>
                <a:lnTo>
                  <a:pt x="445" y="661"/>
                </a:lnTo>
                <a:lnTo>
                  <a:pt x="460" y="669"/>
                </a:lnTo>
                <a:lnTo>
                  <a:pt x="471" y="674"/>
                </a:lnTo>
                <a:lnTo>
                  <a:pt x="481" y="677"/>
                </a:lnTo>
                <a:lnTo>
                  <a:pt x="488" y="680"/>
                </a:lnTo>
                <a:lnTo>
                  <a:pt x="504" y="681"/>
                </a:lnTo>
                <a:lnTo>
                  <a:pt x="525" y="686"/>
                </a:lnTo>
                <a:lnTo>
                  <a:pt x="525" y="686"/>
                </a:lnTo>
                <a:lnTo>
                  <a:pt x="553" y="693"/>
                </a:lnTo>
                <a:lnTo>
                  <a:pt x="571" y="696"/>
                </a:lnTo>
                <a:lnTo>
                  <a:pt x="589" y="698"/>
                </a:lnTo>
                <a:lnTo>
                  <a:pt x="609" y="700"/>
                </a:lnTo>
                <a:lnTo>
                  <a:pt x="630" y="701"/>
                </a:lnTo>
                <a:lnTo>
                  <a:pt x="651" y="701"/>
                </a:lnTo>
                <a:lnTo>
                  <a:pt x="673" y="698"/>
                </a:lnTo>
                <a:lnTo>
                  <a:pt x="673" y="698"/>
                </a:lnTo>
                <a:lnTo>
                  <a:pt x="726" y="691"/>
                </a:lnTo>
                <a:lnTo>
                  <a:pt x="788" y="685"/>
                </a:lnTo>
                <a:lnTo>
                  <a:pt x="842" y="680"/>
                </a:lnTo>
                <a:lnTo>
                  <a:pt x="863" y="679"/>
                </a:lnTo>
                <a:lnTo>
                  <a:pt x="877" y="677"/>
                </a:lnTo>
                <a:lnTo>
                  <a:pt x="877" y="677"/>
                </a:lnTo>
                <a:lnTo>
                  <a:pt x="916" y="680"/>
                </a:lnTo>
                <a:lnTo>
                  <a:pt x="946" y="680"/>
                </a:lnTo>
                <a:lnTo>
                  <a:pt x="989" y="677"/>
                </a:lnTo>
                <a:lnTo>
                  <a:pt x="989" y="677"/>
                </a:lnTo>
                <a:lnTo>
                  <a:pt x="1020" y="677"/>
                </a:lnTo>
                <a:lnTo>
                  <a:pt x="1057" y="676"/>
                </a:lnTo>
                <a:lnTo>
                  <a:pt x="1139" y="676"/>
                </a:lnTo>
                <a:lnTo>
                  <a:pt x="1178" y="676"/>
                </a:lnTo>
                <a:lnTo>
                  <a:pt x="1215" y="675"/>
                </a:lnTo>
                <a:lnTo>
                  <a:pt x="1245" y="672"/>
                </a:lnTo>
                <a:lnTo>
                  <a:pt x="1267" y="670"/>
                </a:lnTo>
                <a:lnTo>
                  <a:pt x="1267" y="670"/>
                </a:lnTo>
                <a:lnTo>
                  <a:pt x="1286" y="666"/>
                </a:lnTo>
                <a:lnTo>
                  <a:pt x="1312" y="663"/>
                </a:lnTo>
                <a:lnTo>
                  <a:pt x="1368" y="656"/>
                </a:lnTo>
                <a:lnTo>
                  <a:pt x="1397" y="654"/>
                </a:lnTo>
                <a:lnTo>
                  <a:pt x="1423" y="653"/>
                </a:lnTo>
                <a:lnTo>
                  <a:pt x="1444" y="653"/>
                </a:lnTo>
                <a:lnTo>
                  <a:pt x="1459" y="654"/>
                </a:lnTo>
                <a:lnTo>
                  <a:pt x="1459" y="654"/>
                </a:lnTo>
                <a:lnTo>
                  <a:pt x="1475" y="656"/>
                </a:lnTo>
                <a:lnTo>
                  <a:pt x="1497" y="658"/>
                </a:lnTo>
                <a:lnTo>
                  <a:pt x="1552" y="659"/>
                </a:lnTo>
                <a:lnTo>
                  <a:pt x="1608" y="659"/>
                </a:lnTo>
                <a:lnTo>
                  <a:pt x="1644" y="658"/>
                </a:lnTo>
                <a:lnTo>
                  <a:pt x="1644" y="658"/>
                </a:lnTo>
                <a:lnTo>
                  <a:pt x="1675" y="656"/>
                </a:lnTo>
                <a:lnTo>
                  <a:pt x="1720" y="656"/>
                </a:lnTo>
                <a:lnTo>
                  <a:pt x="1761" y="656"/>
                </a:lnTo>
                <a:lnTo>
                  <a:pt x="1776" y="655"/>
                </a:lnTo>
                <a:lnTo>
                  <a:pt x="1784" y="654"/>
                </a:lnTo>
                <a:lnTo>
                  <a:pt x="1784" y="654"/>
                </a:lnTo>
                <a:lnTo>
                  <a:pt x="1801" y="650"/>
                </a:lnTo>
                <a:lnTo>
                  <a:pt x="1826" y="646"/>
                </a:lnTo>
                <a:lnTo>
                  <a:pt x="1864" y="642"/>
                </a:lnTo>
                <a:lnTo>
                  <a:pt x="1864" y="642"/>
                </a:lnTo>
                <a:lnTo>
                  <a:pt x="1868" y="639"/>
                </a:lnTo>
                <a:lnTo>
                  <a:pt x="1875" y="635"/>
                </a:lnTo>
                <a:lnTo>
                  <a:pt x="1882" y="632"/>
                </a:lnTo>
                <a:lnTo>
                  <a:pt x="1888" y="629"/>
                </a:lnTo>
                <a:lnTo>
                  <a:pt x="1888" y="629"/>
                </a:lnTo>
                <a:lnTo>
                  <a:pt x="1898" y="630"/>
                </a:lnTo>
                <a:lnTo>
                  <a:pt x="1902" y="629"/>
                </a:lnTo>
                <a:lnTo>
                  <a:pt x="1903" y="628"/>
                </a:lnTo>
                <a:lnTo>
                  <a:pt x="1904" y="625"/>
                </a:lnTo>
                <a:lnTo>
                  <a:pt x="1904" y="625"/>
                </a:lnTo>
                <a:lnTo>
                  <a:pt x="1908" y="598"/>
                </a:lnTo>
                <a:lnTo>
                  <a:pt x="1909" y="582"/>
                </a:lnTo>
                <a:lnTo>
                  <a:pt x="1909" y="577"/>
                </a:lnTo>
                <a:lnTo>
                  <a:pt x="1908" y="574"/>
                </a:lnTo>
                <a:lnTo>
                  <a:pt x="1908" y="574"/>
                </a:lnTo>
                <a:lnTo>
                  <a:pt x="1905" y="569"/>
                </a:lnTo>
                <a:lnTo>
                  <a:pt x="1902" y="560"/>
                </a:lnTo>
                <a:lnTo>
                  <a:pt x="1899" y="553"/>
                </a:lnTo>
                <a:lnTo>
                  <a:pt x="1897" y="550"/>
                </a:lnTo>
                <a:lnTo>
                  <a:pt x="1896" y="549"/>
                </a:lnTo>
                <a:lnTo>
                  <a:pt x="1901" y="501"/>
                </a:lnTo>
                <a:lnTo>
                  <a:pt x="1901" y="501"/>
                </a:lnTo>
                <a:lnTo>
                  <a:pt x="1905" y="500"/>
                </a:lnTo>
                <a:lnTo>
                  <a:pt x="1919" y="493"/>
                </a:lnTo>
                <a:lnTo>
                  <a:pt x="1933" y="485"/>
                </a:lnTo>
                <a:lnTo>
                  <a:pt x="1938" y="481"/>
                </a:lnTo>
                <a:lnTo>
                  <a:pt x="1940" y="477"/>
                </a:lnTo>
                <a:lnTo>
                  <a:pt x="1940" y="477"/>
                </a:lnTo>
                <a:lnTo>
                  <a:pt x="1943" y="471"/>
                </a:lnTo>
                <a:lnTo>
                  <a:pt x="1945" y="469"/>
                </a:lnTo>
                <a:lnTo>
                  <a:pt x="1946" y="468"/>
                </a:lnTo>
                <a:lnTo>
                  <a:pt x="1944" y="465"/>
                </a:lnTo>
                <a:lnTo>
                  <a:pt x="1944" y="465"/>
                </a:lnTo>
                <a:lnTo>
                  <a:pt x="1904" y="437"/>
                </a:lnTo>
                <a:lnTo>
                  <a:pt x="1904" y="437"/>
                </a:lnTo>
                <a:lnTo>
                  <a:pt x="1907" y="423"/>
                </a:lnTo>
                <a:lnTo>
                  <a:pt x="1908" y="412"/>
                </a:lnTo>
                <a:lnTo>
                  <a:pt x="1908" y="405"/>
                </a:lnTo>
                <a:lnTo>
                  <a:pt x="1908" y="405"/>
                </a:lnTo>
                <a:lnTo>
                  <a:pt x="1904" y="400"/>
                </a:lnTo>
                <a:lnTo>
                  <a:pt x="1896" y="393"/>
                </a:lnTo>
                <a:lnTo>
                  <a:pt x="1887" y="387"/>
                </a:lnTo>
                <a:lnTo>
                  <a:pt x="1880" y="385"/>
                </a:lnTo>
                <a:lnTo>
                  <a:pt x="1880" y="385"/>
                </a:lnTo>
                <a:lnTo>
                  <a:pt x="1875" y="385"/>
                </a:lnTo>
                <a:lnTo>
                  <a:pt x="1865" y="385"/>
                </a:lnTo>
                <a:lnTo>
                  <a:pt x="1856" y="386"/>
                </a:lnTo>
                <a:lnTo>
                  <a:pt x="1847" y="385"/>
                </a:lnTo>
                <a:lnTo>
                  <a:pt x="1847" y="385"/>
                </a:lnTo>
                <a:lnTo>
                  <a:pt x="1843" y="384"/>
                </a:lnTo>
                <a:lnTo>
                  <a:pt x="1839" y="381"/>
                </a:lnTo>
                <a:lnTo>
                  <a:pt x="1838" y="379"/>
                </a:lnTo>
                <a:lnTo>
                  <a:pt x="1836" y="372"/>
                </a:lnTo>
                <a:lnTo>
                  <a:pt x="1836" y="372"/>
                </a:lnTo>
                <a:lnTo>
                  <a:pt x="1836" y="364"/>
                </a:lnTo>
                <a:lnTo>
                  <a:pt x="1839" y="353"/>
                </a:lnTo>
                <a:lnTo>
                  <a:pt x="1840" y="343"/>
                </a:lnTo>
                <a:lnTo>
                  <a:pt x="1840" y="337"/>
                </a:lnTo>
                <a:lnTo>
                  <a:pt x="1840" y="337"/>
                </a:lnTo>
                <a:lnTo>
                  <a:pt x="1840" y="333"/>
                </a:lnTo>
                <a:lnTo>
                  <a:pt x="1839" y="327"/>
                </a:lnTo>
                <a:lnTo>
                  <a:pt x="1838" y="324"/>
                </a:lnTo>
                <a:lnTo>
                  <a:pt x="1835" y="323"/>
                </a:lnTo>
                <a:lnTo>
                  <a:pt x="1830" y="322"/>
                </a:lnTo>
                <a:lnTo>
                  <a:pt x="1824" y="321"/>
                </a:lnTo>
                <a:lnTo>
                  <a:pt x="1824" y="321"/>
                </a:lnTo>
                <a:lnTo>
                  <a:pt x="1799" y="322"/>
                </a:lnTo>
                <a:lnTo>
                  <a:pt x="1763" y="324"/>
                </a:lnTo>
                <a:lnTo>
                  <a:pt x="1731" y="327"/>
                </a:lnTo>
                <a:lnTo>
                  <a:pt x="1715" y="329"/>
                </a:lnTo>
                <a:lnTo>
                  <a:pt x="1715" y="329"/>
                </a:lnTo>
                <a:lnTo>
                  <a:pt x="1713" y="332"/>
                </a:lnTo>
                <a:lnTo>
                  <a:pt x="1710" y="338"/>
                </a:lnTo>
                <a:lnTo>
                  <a:pt x="1708" y="349"/>
                </a:lnTo>
                <a:lnTo>
                  <a:pt x="1708" y="349"/>
                </a:lnTo>
                <a:lnTo>
                  <a:pt x="1708" y="354"/>
                </a:lnTo>
                <a:lnTo>
                  <a:pt x="1712" y="360"/>
                </a:lnTo>
                <a:lnTo>
                  <a:pt x="1714" y="366"/>
                </a:lnTo>
                <a:lnTo>
                  <a:pt x="1715" y="372"/>
                </a:lnTo>
                <a:lnTo>
                  <a:pt x="1715" y="372"/>
                </a:lnTo>
                <a:lnTo>
                  <a:pt x="1717" y="379"/>
                </a:lnTo>
                <a:lnTo>
                  <a:pt x="1718" y="385"/>
                </a:lnTo>
                <a:lnTo>
                  <a:pt x="1718" y="387"/>
                </a:lnTo>
                <a:lnTo>
                  <a:pt x="1718" y="389"/>
                </a:lnTo>
                <a:lnTo>
                  <a:pt x="1715" y="390"/>
                </a:lnTo>
                <a:lnTo>
                  <a:pt x="1712" y="389"/>
                </a:lnTo>
                <a:lnTo>
                  <a:pt x="1712" y="389"/>
                </a:lnTo>
                <a:lnTo>
                  <a:pt x="1701" y="387"/>
                </a:lnTo>
                <a:lnTo>
                  <a:pt x="1687" y="387"/>
                </a:lnTo>
                <a:lnTo>
                  <a:pt x="1672" y="387"/>
                </a:lnTo>
                <a:lnTo>
                  <a:pt x="1660" y="389"/>
                </a:lnTo>
                <a:lnTo>
                  <a:pt x="1660" y="389"/>
                </a:lnTo>
                <a:lnTo>
                  <a:pt x="1647" y="390"/>
                </a:lnTo>
                <a:lnTo>
                  <a:pt x="1635" y="389"/>
                </a:lnTo>
                <a:lnTo>
                  <a:pt x="1625" y="390"/>
                </a:lnTo>
                <a:lnTo>
                  <a:pt x="1621" y="391"/>
                </a:lnTo>
                <a:lnTo>
                  <a:pt x="1619" y="393"/>
                </a:lnTo>
                <a:lnTo>
                  <a:pt x="1619" y="393"/>
                </a:lnTo>
                <a:lnTo>
                  <a:pt x="1618" y="400"/>
                </a:lnTo>
                <a:lnTo>
                  <a:pt x="1617" y="408"/>
                </a:lnTo>
                <a:lnTo>
                  <a:pt x="1615" y="421"/>
                </a:lnTo>
                <a:lnTo>
                  <a:pt x="1615" y="421"/>
                </a:lnTo>
                <a:lnTo>
                  <a:pt x="1609" y="422"/>
                </a:lnTo>
                <a:lnTo>
                  <a:pt x="1591" y="419"/>
                </a:lnTo>
                <a:lnTo>
                  <a:pt x="1539" y="414"/>
                </a:lnTo>
                <a:lnTo>
                  <a:pt x="1463" y="405"/>
                </a:lnTo>
                <a:lnTo>
                  <a:pt x="1463" y="405"/>
                </a:lnTo>
                <a:lnTo>
                  <a:pt x="1459" y="400"/>
                </a:lnTo>
                <a:lnTo>
                  <a:pt x="1457" y="396"/>
                </a:lnTo>
                <a:lnTo>
                  <a:pt x="1457" y="395"/>
                </a:lnTo>
                <a:lnTo>
                  <a:pt x="1459" y="393"/>
                </a:lnTo>
                <a:lnTo>
                  <a:pt x="1459" y="393"/>
                </a:lnTo>
                <a:lnTo>
                  <a:pt x="1465" y="391"/>
                </a:lnTo>
                <a:lnTo>
                  <a:pt x="1470" y="390"/>
                </a:lnTo>
                <a:lnTo>
                  <a:pt x="1472" y="387"/>
                </a:lnTo>
                <a:lnTo>
                  <a:pt x="1475" y="384"/>
                </a:lnTo>
                <a:lnTo>
                  <a:pt x="1477" y="380"/>
                </a:lnTo>
                <a:lnTo>
                  <a:pt x="1480" y="372"/>
                </a:lnTo>
                <a:lnTo>
                  <a:pt x="1480" y="372"/>
                </a:lnTo>
                <a:lnTo>
                  <a:pt x="1482" y="359"/>
                </a:lnTo>
                <a:lnTo>
                  <a:pt x="1486" y="345"/>
                </a:lnTo>
                <a:lnTo>
                  <a:pt x="1486" y="340"/>
                </a:lnTo>
                <a:lnTo>
                  <a:pt x="1484" y="334"/>
                </a:lnTo>
                <a:lnTo>
                  <a:pt x="1483" y="329"/>
                </a:lnTo>
                <a:lnTo>
                  <a:pt x="1480" y="324"/>
                </a:lnTo>
                <a:lnTo>
                  <a:pt x="1480" y="324"/>
                </a:lnTo>
                <a:lnTo>
                  <a:pt x="1463" y="310"/>
                </a:lnTo>
                <a:lnTo>
                  <a:pt x="1457" y="303"/>
                </a:lnTo>
                <a:lnTo>
                  <a:pt x="1451" y="297"/>
                </a:lnTo>
                <a:lnTo>
                  <a:pt x="1451" y="297"/>
                </a:lnTo>
                <a:lnTo>
                  <a:pt x="1446" y="291"/>
                </a:lnTo>
                <a:lnTo>
                  <a:pt x="1445" y="285"/>
                </a:lnTo>
                <a:lnTo>
                  <a:pt x="1439" y="265"/>
                </a:lnTo>
                <a:lnTo>
                  <a:pt x="1439" y="265"/>
                </a:lnTo>
                <a:lnTo>
                  <a:pt x="1433" y="247"/>
                </a:lnTo>
                <a:lnTo>
                  <a:pt x="1425" y="227"/>
                </a:lnTo>
                <a:lnTo>
                  <a:pt x="1415" y="205"/>
                </a:lnTo>
                <a:lnTo>
                  <a:pt x="1415" y="205"/>
                </a:lnTo>
                <a:lnTo>
                  <a:pt x="1402" y="196"/>
                </a:lnTo>
                <a:lnTo>
                  <a:pt x="1376" y="181"/>
                </a:lnTo>
                <a:lnTo>
                  <a:pt x="1339" y="160"/>
                </a:lnTo>
                <a:lnTo>
                  <a:pt x="1335" y="153"/>
                </a:lnTo>
                <a:lnTo>
                  <a:pt x="1335" y="153"/>
                </a:lnTo>
                <a:lnTo>
                  <a:pt x="1338" y="144"/>
                </a:lnTo>
                <a:lnTo>
                  <a:pt x="1344" y="123"/>
                </a:lnTo>
                <a:lnTo>
                  <a:pt x="1347" y="111"/>
                </a:lnTo>
                <a:lnTo>
                  <a:pt x="1349" y="97"/>
                </a:lnTo>
                <a:lnTo>
                  <a:pt x="1349" y="86"/>
                </a:lnTo>
                <a:lnTo>
                  <a:pt x="1349" y="81"/>
                </a:lnTo>
                <a:lnTo>
                  <a:pt x="1346" y="76"/>
                </a:lnTo>
                <a:lnTo>
                  <a:pt x="1346" y="76"/>
                </a:lnTo>
                <a:lnTo>
                  <a:pt x="1342" y="68"/>
                </a:lnTo>
                <a:lnTo>
                  <a:pt x="1339" y="61"/>
                </a:lnTo>
                <a:lnTo>
                  <a:pt x="1333" y="56"/>
                </a:lnTo>
                <a:lnTo>
                  <a:pt x="1328" y="52"/>
                </a:lnTo>
                <a:lnTo>
                  <a:pt x="1321" y="49"/>
                </a:lnTo>
                <a:lnTo>
                  <a:pt x="1317" y="47"/>
                </a:lnTo>
                <a:lnTo>
                  <a:pt x="1307" y="44"/>
                </a:lnTo>
                <a:lnTo>
                  <a:pt x="1307" y="44"/>
                </a:lnTo>
                <a:lnTo>
                  <a:pt x="1287" y="42"/>
                </a:lnTo>
                <a:lnTo>
                  <a:pt x="1275" y="40"/>
                </a:lnTo>
                <a:lnTo>
                  <a:pt x="1275" y="40"/>
                </a:lnTo>
                <a:lnTo>
                  <a:pt x="1270" y="33"/>
                </a:lnTo>
                <a:lnTo>
                  <a:pt x="1265" y="27"/>
                </a:lnTo>
                <a:lnTo>
                  <a:pt x="1257" y="19"/>
                </a:lnTo>
                <a:lnTo>
                  <a:pt x="1247" y="12"/>
                </a:lnTo>
                <a:lnTo>
                  <a:pt x="1235" y="6"/>
                </a:lnTo>
                <a:lnTo>
                  <a:pt x="1229" y="3"/>
                </a:lnTo>
                <a:lnTo>
                  <a:pt x="1221" y="1"/>
                </a:lnTo>
                <a:lnTo>
                  <a:pt x="1214" y="0"/>
                </a:lnTo>
                <a:lnTo>
                  <a:pt x="1207" y="0"/>
                </a:lnTo>
                <a:lnTo>
                  <a:pt x="1207" y="0"/>
                </a:lnTo>
                <a:lnTo>
                  <a:pt x="1191" y="1"/>
                </a:lnTo>
                <a:lnTo>
                  <a:pt x="1177" y="3"/>
                </a:lnTo>
                <a:lnTo>
                  <a:pt x="1165" y="8"/>
                </a:lnTo>
                <a:lnTo>
                  <a:pt x="1155" y="15"/>
                </a:lnTo>
                <a:lnTo>
                  <a:pt x="1146" y="21"/>
                </a:lnTo>
                <a:lnTo>
                  <a:pt x="1137" y="29"/>
                </a:lnTo>
                <a:lnTo>
                  <a:pt x="1131" y="38"/>
                </a:lnTo>
                <a:lnTo>
                  <a:pt x="1126" y="48"/>
                </a:lnTo>
                <a:lnTo>
                  <a:pt x="1126" y="48"/>
                </a:lnTo>
                <a:lnTo>
                  <a:pt x="1119" y="65"/>
                </a:lnTo>
                <a:lnTo>
                  <a:pt x="1115" y="77"/>
                </a:lnTo>
                <a:lnTo>
                  <a:pt x="1114" y="85"/>
                </a:lnTo>
                <a:lnTo>
                  <a:pt x="1114" y="89"/>
                </a:lnTo>
                <a:lnTo>
                  <a:pt x="1114" y="89"/>
                </a:lnTo>
                <a:lnTo>
                  <a:pt x="1115" y="90"/>
                </a:lnTo>
                <a:lnTo>
                  <a:pt x="1115" y="94"/>
                </a:lnTo>
                <a:lnTo>
                  <a:pt x="1114" y="100"/>
                </a:lnTo>
                <a:lnTo>
                  <a:pt x="1114" y="100"/>
                </a:lnTo>
                <a:lnTo>
                  <a:pt x="1114" y="111"/>
                </a:lnTo>
                <a:lnTo>
                  <a:pt x="1114" y="127"/>
                </a:lnTo>
                <a:lnTo>
                  <a:pt x="1116" y="142"/>
                </a:lnTo>
                <a:lnTo>
                  <a:pt x="1118" y="156"/>
                </a:lnTo>
                <a:lnTo>
                  <a:pt x="1118" y="156"/>
                </a:lnTo>
                <a:lnTo>
                  <a:pt x="1121" y="168"/>
                </a:lnTo>
                <a:lnTo>
                  <a:pt x="1125" y="176"/>
                </a:lnTo>
                <a:lnTo>
                  <a:pt x="1130" y="185"/>
                </a:lnTo>
                <a:lnTo>
                  <a:pt x="1130" y="185"/>
                </a:lnTo>
                <a:lnTo>
                  <a:pt x="1128" y="186"/>
                </a:lnTo>
                <a:lnTo>
                  <a:pt x="1123" y="189"/>
                </a:lnTo>
                <a:lnTo>
                  <a:pt x="1123" y="189"/>
                </a:lnTo>
                <a:close/>
                <a:moveTo>
                  <a:pt x="1134" y="321"/>
                </a:moveTo>
                <a:lnTo>
                  <a:pt x="1134" y="321"/>
                </a:lnTo>
                <a:lnTo>
                  <a:pt x="1134" y="324"/>
                </a:lnTo>
                <a:lnTo>
                  <a:pt x="1133" y="330"/>
                </a:lnTo>
                <a:lnTo>
                  <a:pt x="1133" y="347"/>
                </a:lnTo>
                <a:lnTo>
                  <a:pt x="1134" y="369"/>
                </a:lnTo>
                <a:lnTo>
                  <a:pt x="1086" y="369"/>
                </a:lnTo>
                <a:lnTo>
                  <a:pt x="1086" y="369"/>
                </a:lnTo>
                <a:lnTo>
                  <a:pt x="1093" y="359"/>
                </a:lnTo>
                <a:lnTo>
                  <a:pt x="1099" y="351"/>
                </a:lnTo>
                <a:lnTo>
                  <a:pt x="1107" y="345"/>
                </a:lnTo>
                <a:lnTo>
                  <a:pt x="1107" y="345"/>
                </a:lnTo>
                <a:lnTo>
                  <a:pt x="1124" y="328"/>
                </a:lnTo>
                <a:lnTo>
                  <a:pt x="1133" y="321"/>
                </a:lnTo>
                <a:lnTo>
                  <a:pt x="1134" y="319"/>
                </a:lnTo>
                <a:lnTo>
                  <a:pt x="1134" y="321"/>
                </a:lnTo>
                <a:lnTo>
                  <a:pt x="1134" y="321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" name="Freeform 7">
            <a:extLst>
              <a:ext uri="{FF2B5EF4-FFF2-40B4-BE49-F238E27FC236}">
                <a16:creationId xmlns:a16="http://schemas.microsoft.com/office/drawing/2014/main" id="{10CAD1FC-96BD-4B4E-B8F1-A8AFDCF008ED}"/>
              </a:ext>
            </a:extLst>
          </p:cNvPr>
          <p:cNvSpPr>
            <a:spLocks noEditPoints="1"/>
          </p:cNvSpPr>
          <p:nvPr/>
        </p:nvSpPr>
        <p:spPr bwMode="auto">
          <a:xfrm>
            <a:off x="4118890" y="4930635"/>
            <a:ext cx="1581060" cy="1150840"/>
          </a:xfrm>
          <a:custGeom>
            <a:avLst/>
            <a:gdLst>
              <a:gd name="T0" fmla="*/ 205 w 1323"/>
              <a:gd name="T1" fmla="*/ 66 h 963"/>
              <a:gd name="T2" fmla="*/ 163 w 1323"/>
              <a:gd name="T3" fmla="*/ 56 h 963"/>
              <a:gd name="T4" fmla="*/ 147 w 1323"/>
              <a:gd name="T5" fmla="*/ 91 h 963"/>
              <a:gd name="T6" fmla="*/ 160 w 1323"/>
              <a:gd name="T7" fmla="*/ 207 h 963"/>
              <a:gd name="T8" fmla="*/ 116 w 1323"/>
              <a:gd name="T9" fmla="*/ 265 h 963"/>
              <a:gd name="T10" fmla="*/ 27 w 1323"/>
              <a:gd name="T11" fmla="*/ 463 h 963"/>
              <a:gd name="T12" fmla="*/ 1 w 1323"/>
              <a:gd name="T13" fmla="*/ 529 h 963"/>
              <a:gd name="T14" fmla="*/ 70 w 1323"/>
              <a:gd name="T15" fmla="*/ 542 h 963"/>
              <a:gd name="T16" fmla="*/ 66 w 1323"/>
              <a:gd name="T17" fmla="*/ 615 h 963"/>
              <a:gd name="T18" fmla="*/ 100 w 1323"/>
              <a:gd name="T19" fmla="*/ 669 h 963"/>
              <a:gd name="T20" fmla="*/ 112 w 1323"/>
              <a:gd name="T21" fmla="*/ 762 h 963"/>
              <a:gd name="T22" fmla="*/ 79 w 1323"/>
              <a:gd name="T23" fmla="*/ 819 h 963"/>
              <a:gd name="T24" fmla="*/ 59 w 1323"/>
              <a:gd name="T25" fmla="*/ 955 h 963"/>
              <a:gd name="T26" fmla="*/ 116 w 1323"/>
              <a:gd name="T27" fmla="*/ 955 h 963"/>
              <a:gd name="T28" fmla="*/ 386 w 1323"/>
              <a:gd name="T29" fmla="*/ 963 h 963"/>
              <a:gd name="T30" fmla="*/ 548 w 1323"/>
              <a:gd name="T31" fmla="*/ 956 h 963"/>
              <a:gd name="T32" fmla="*/ 713 w 1323"/>
              <a:gd name="T33" fmla="*/ 951 h 963"/>
              <a:gd name="T34" fmla="*/ 886 w 1323"/>
              <a:gd name="T35" fmla="*/ 922 h 963"/>
              <a:gd name="T36" fmla="*/ 957 w 1323"/>
              <a:gd name="T37" fmla="*/ 929 h 963"/>
              <a:gd name="T38" fmla="*/ 1037 w 1323"/>
              <a:gd name="T39" fmla="*/ 906 h 963"/>
              <a:gd name="T40" fmla="*/ 1197 w 1323"/>
              <a:gd name="T41" fmla="*/ 772 h 963"/>
              <a:gd name="T42" fmla="*/ 1302 w 1323"/>
              <a:gd name="T43" fmla="*/ 655 h 963"/>
              <a:gd name="T44" fmla="*/ 1318 w 1323"/>
              <a:gd name="T45" fmla="*/ 623 h 963"/>
              <a:gd name="T46" fmla="*/ 1320 w 1323"/>
              <a:gd name="T47" fmla="*/ 578 h 963"/>
              <a:gd name="T48" fmla="*/ 1253 w 1323"/>
              <a:gd name="T49" fmla="*/ 530 h 963"/>
              <a:gd name="T50" fmla="*/ 1132 w 1323"/>
              <a:gd name="T51" fmla="*/ 535 h 963"/>
              <a:gd name="T52" fmla="*/ 1055 w 1323"/>
              <a:gd name="T53" fmla="*/ 418 h 963"/>
              <a:gd name="T54" fmla="*/ 1062 w 1323"/>
              <a:gd name="T55" fmla="*/ 384 h 963"/>
              <a:gd name="T56" fmla="*/ 1017 w 1323"/>
              <a:gd name="T57" fmla="*/ 316 h 963"/>
              <a:gd name="T58" fmla="*/ 980 w 1323"/>
              <a:gd name="T59" fmla="*/ 444 h 963"/>
              <a:gd name="T60" fmla="*/ 971 w 1323"/>
              <a:gd name="T61" fmla="*/ 489 h 963"/>
              <a:gd name="T62" fmla="*/ 995 w 1323"/>
              <a:gd name="T63" fmla="*/ 537 h 963"/>
              <a:gd name="T64" fmla="*/ 1004 w 1323"/>
              <a:gd name="T65" fmla="*/ 555 h 963"/>
              <a:gd name="T66" fmla="*/ 1007 w 1323"/>
              <a:gd name="T67" fmla="*/ 563 h 963"/>
              <a:gd name="T68" fmla="*/ 848 w 1323"/>
              <a:gd name="T69" fmla="*/ 568 h 963"/>
              <a:gd name="T70" fmla="*/ 405 w 1323"/>
              <a:gd name="T71" fmla="*/ 607 h 963"/>
              <a:gd name="T72" fmla="*/ 412 w 1323"/>
              <a:gd name="T73" fmla="*/ 590 h 963"/>
              <a:gd name="T74" fmla="*/ 411 w 1323"/>
              <a:gd name="T75" fmla="*/ 565 h 963"/>
              <a:gd name="T76" fmla="*/ 368 w 1323"/>
              <a:gd name="T77" fmla="*/ 477 h 963"/>
              <a:gd name="T78" fmla="*/ 352 w 1323"/>
              <a:gd name="T79" fmla="*/ 391 h 963"/>
              <a:gd name="T80" fmla="*/ 357 w 1323"/>
              <a:gd name="T81" fmla="*/ 315 h 963"/>
              <a:gd name="T82" fmla="*/ 359 w 1323"/>
              <a:gd name="T83" fmla="*/ 278 h 963"/>
              <a:gd name="T84" fmla="*/ 357 w 1323"/>
              <a:gd name="T85" fmla="*/ 242 h 963"/>
              <a:gd name="T86" fmla="*/ 421 w 1323"/>
              <a:gd name="T87" fmla="*/ 215 h 963"/>
              <a:gd name="T88" fmla="*/ 438 w 1323"/>
              <a:gd name="T89" fmla="*/ 147 h 963"/>
              <a:gd name="T90" fmla="*/ 431 w 1323"/>
              <a:gd name="T91" fmla="*/ 86 h 963"/>
              <a:gd name="T92" fmla="*/ 401 w 1323"/>
              <a:gd name="T93" fmla="*/ 36 h 963"/>
              <a:gd name="T94" fmla="*/ 369 w 1323"/>
              <a:gd name="T95" fmla="*/ 12 h 963"/>
              <a:gd name="T96" fmla="*/ 292 w 1323"/>
              <a:gd name="T97" fmla="*/ 3 h 963"/>
              <a:gd name="T98" fmla="*/ 239 w 1323"/>
              <a:gd name="T99" fmla="*/ 40 h 963"/>
              <a:gd name="T100" fmla="*/ 223 w 1323"/>
              <a:gd name="T101" fmla="*/ 89 h 963"/>
              <a:gd name="T102" fmla="*/ 333 w 1323"/>
              <a:gd name="T103" fmla="*/ 589 h 963"/>
              <a:gd name="T104" fmla="*/ 349 w 1323"/>
              <a:gd name="T105" fmla="*/ 615 h 963"/>
              <a:gd name="T106" fmla="*/ 359 w 1323"/>
              <a:gd name="T107" fmla="*/ 631 h 963"/>
              <a:gd name="T108" fmla="*/ 311 w 1323"/>
              <a:gd name="T109" fmla="*/ 608 h 963"/>
              <a:gd name="T110" fmla="*/ 284 w 1323"/>
              <a:gd name="T111" fmla="*/ 592 h 963"/>
              <a:gd name="T112" fmla="*/ 303 w 1323"/>
              <a:gd name="T113" fmla="*/ 572 h 9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323" h="963">
                <a:moveTo>
                  <a:pt x="223" y="89"/>
                </a:moveTo>
                <a:lnTo>
                  <a:pt x="223" y="89"/>
                </a:lnTo>
                <a:lnTo>
                  <a:pt x="221" y="83"/>
                </a:lnTo>
                <a:lnTo>
                  <a:pt x="217" y="78"/>
                </a:lnTo>
                <a:lnTo>
                  <a:pt x="212" y="72"/>
                </a:lnTo>
                <a:lnTo>
                  <a:pt x="205" y="66"/>
                </a:lnTo>
                <a:lnTo>
                  <a:pt x="195" y="61"/>
                </a:lnTo>
                <a:lnTo>
                  <a:pt x="182" y="57"/>
                </a:lnTo>
                <a:lnTo>
                  <a:pt x="175" y="56"/>
                </a:lnTo>
                <a:lnTo>
                  <a:pt x="168" y="56"/>
                </a:lnTo>
                <a:lnTo>
                  <a:pt x="168" y="56"/>
                </a:lnTo>
                <a:lnTo>
                  <a:pt x="163" y="56"/>
                </a:lnTo>
                <a:lnTo>
                  <a:pt x="160" y="57"/>
                </a:lnTo>
                <a:lnTo>
                  <a:pt x="157" y="60"/>
                </a:lnTo>
                <a:lnTo>
                  <a:pt x="154" y="62"/>
                </a:lnTo>
                <a:lnTo>
                  <a:pt x="150" y="70"/>
                </a:lnTo>
                <a:lnTo>
                  <a:pt x="148" y="79"/>
                </a:lnTo>
                <a:lnTo>
                  <a:pt x="147" y="91"/>
                </a:lnTo>
                <a:lnTo>
                  <a:pt x="145" y="104"/>
                </a:lnTo>
                <a:lnTo>
                  <a:pt x="148" y="131"/>
                </a:lnTo>
                <a:lnTo>
                  <a:pt x="152" y="158"/>
                </a:lnTo>
                <a:lnTo>
                  <a:pt x="155" y="183"/>
                </a:lnTo>
                <a:lnTo>
                  <a:pt x="160" y="207"/>
                </a:lnTo>
                <a:lnTo>
                  <a:pt x="160" y="207"/>
                </a:lnTo>
                <a:lnTo>
                  <a:pt x="157" y="210"/>
                </a:lnTo>
                <a:lnTo>
                  <a:pt x="144" y="224"/>
                </a:lnTo>
                <a:lnTo>
                  <a:pt x="129" y="242"/>
                </a:lnTo>
                <a:lnTo>
                  <a:pt x="122" y="253"/>
                </a:lnTo>
                <a:lnTo>
                  <a:pt x="116" y="265"/>
                </a:lnTo>
                <a:lnTo>
                  <a:pt x="116" y="265"/>
                </a:lnTo>
                <a:lnTo>
                  <a:pt x="100" y="298"/>
                </a:lnTo>
                <a:lnTo>
                  <a:pt x="81" y="344"/>
                </a:lnTo>
                <a:lnTo>
                  <a:pt x="61" y="392"/>
                </a:lnTo>
                <a:lnTo>
                  <a:pt x="44" y="431"/>
                </a:lnTo>
                <a:lnTo>
                  <a:pt x="44" y="431"/>
                </a:lnTo>
                <a:lnTo>
                  <a:pt x="27" y="463"/>
                </a:lnTo>
                <a:lnTo>
                  <a:pt x="11" y="493"/>
                </a:lnTo>
                <a:lnTo>
                  <a:pt x="6" y="507"/>
                </a:lnTo>
                <a:lnTo>
                  <a:pt x="1" y="516"/>
                </a:lnTo>
                <a:lnTo>
                  <a:pt x="0" y="524"/>
                </a:lnTo>
                <a:lnTo>
                  <a:pt x="0" y="528"/>
                </a:lnTo>
                <a:lnTo>
                  <a:pt x="1" y="529"/>
                </a:lnTo>
                <a:lnTo>
                  <a:pt x="1" y="529"/>
                </a:lnTo>
                <a:lnTo>
                  <a:pt x="7" y="531"/>
                </a:lnTo>
                <a:lnTo>
                  <a:pt x="16" y="534"/>
                </a:lnTo>
                <a:lnTo>
                  <a:pt x="39" y="537"/>
                </a:lnTo>
                <a:lnTo>
                  <a:pt x="70" y="542"/>
                </a:lnTo>
                <a:lnTo>
                  <a:pt x="70" y="542"/>
                </a:lnTo>
                <a:lnTo>
                  <a:pt x="70" y="546"/>
                </a:lnTo>
                <a:lnTo>
                  <a:pt x="70" y="558"/>
                </a:lnTo>
                <a:lnTo>
                  <a:pt x="70" y="578"/>
                </a:lnTo>
                <a:lnTo>
                  <a:pt x="66" y="607"/>
                </a:lnTo>
                <a:lnTo>
                  <a:pt x="66" y="607"/>
                </a:lnTo>
                <a:lnTo>
                  <a:pt x="66" y="615"/>
                </a:lnTo>
                <a:lnTo>
                  <a:pt x="68" y="624"/>
                </a:lnTo>
                <a:lnTo>
                  <a:pt x="70" y="631"/>
                </a:lnTo>
                <a:lnTo>
                  <a:pt x="75" y="640"/>
                </a:lnTo>
                <a:lnTo>
                  <a:pt x="80" y="647"/>
                </a:lnTo>
                <a:lnTo>
                  <a:pt x="86" y="655"/>
                </a:lnTo>
                <a:lnTo>
                  <a:pt x="100" y="669"/>
                </a:lnTo>
                <a:lnTo>
                  <a:pt x="113" y="681"/>
                </a:lnTo>
                <a:lnTo>
                  <a:pt x="126" y="690"/>
                </a:lnTo>
                <a:lnTo>
                  <a:pt x="138" y="698"/>
                </a:lnTo>
                <a:lnTo>
                  <a:pt x="138" y="741"/>
                </a:lnTo>
                <a:lnTo>
                  <a:pt x="138" y="741"/>
                </a:lnTo>
                <a:lnTo>
                  <a:pt x="112" y="762"/>
                </a:lnTo>
                <a:lnTo>
                  <a:pt x="94" y="781"/>
                </a:lnTo>
                <a:lnTo>
                  <a:pt x="86" y="788"/>
                </a:lnTo>
                <a:lnTo>
                  <a:pt x="82" y="793"/>
                </a:lnTo>
                <a:lnTo>
                  <a:pt x="82" y="793"/>
                </a:lnTo>
                <a:lnTo>
                  <a:pt x="81" y="802"/>
                </a:lnTo>
                <a:lnTo>
                  <a:pt x="79" y="819"/>
                </a:lnTo>
                <a:lnTo>
                  <a:pt x="76" y="866"/>
                </a:lnTo>
                <a:lnTo>
                  <a:pt x="73" y="930"/>
                </a:lnTo>
                <a:lnTo>
                  <a:pt x="73" y="930"/>
                </a:lnTo>
                <a:lnTo>
                  <a:pt x="64" y="942"/>
                </a:lnTo>
                <a:lnTo>
                  <a:pt x="59" y="951"/>
                </a:lnTo>
                <a:lnTo>
                  <a:pt x="59" y="955"/>
                </a:lnTo>
                <a:lnTo>
                  <a:pt x="59" y="955"/>
                </a:lnTo>
                <a:lnTo>
                  <a:pt x="60" y="956"/>
                </a:lnTo>
                <a:lnTo>
                  <a:pt x="60" y="956"/>
                </a:lnTo>
                <a:lnTo>
                  <a:pt x="69" y="956"/>
                </a:lnTo>
                <a:lnTo>
                  <a:pt x="86" y="956"/>
                </a:lnTo>
                <a:lnTo>
                  <a:pt x="116" y="955"/>
                </a:lnTo>
                <a:lnTo>
                  <a:pt x="160" y="956"/>
                </a:lnTo>
                <a:lnTo>
                  <a:pt x="160" y="956"/>
                </a:lnTo>
                <a:lnTo>
                  <a:pt x="242" y="958"/>
                </a:lnTo>
                <a:lnTo>
                  <a:pt x="349" y="962"/>
                </a:lnTo>
                <a:lnTo>
                  <a:pt x="349" y="962"/>
                </a:lnTo>
                <a:lnTo>
                  <a:pt x="386" y="963"/>
                </a:lnTo>
                <a:lnTo>
                  <a:pt x="417" y="963"/>
                </a:lnTo>
                <a:lnTo>
                  <a:pt x="443" y="962"/>
                </a:lnTo>
                <a:lnTo>
                  <a:pt x="466" y="961"/>
                </a:lnTo>
                <a:lnTo>
                  <a:pt x="506" y="957"/>
                </a:lnTo>
                <a:lnTo>
                  <a:pt x="527" y="956"/>
                </a:lnTo>
                <a:lnTo>
                  <a:pt x="548" y="956"/>
                </a:lnTo>
                <a:lnTo>
                  <a:pt x="548" y="956"/>
                </a:lnTo>
                <a:lnTo>
                  <a:pt x="610" y="956"/>
                </a:lnTo>
                <a:lnTo>
                  <a:pt x="649" y="956"/>
                </a:lnTo>
                <a:lnTo>
                  <a:pt x="649" y="956"/>
                </a:lnTo>
                <a:lnTo>
                  <a:pt x="676" y="955"/>
                </a:lnTo>
                <a:lnTo>
                  <a:pt x="713" y="951"/>
                </a:lnTo>
                <a:lnTo>
                  <a:pt x="755" y="945"/>
                </a:lnTo>
                <a:lnTo>
                  <a:pt x="802" y="936"/>
                </a:lnTo>
                <a:lnTo>
                  <a:pt x="802" y="936"/>
                </a:lnTo>
                <a:lnTo>
                  <a:pt x="841" y="929"/>
                </a:lnTo>
                <a:lnTo>
                  <a:pt x="867" y="924"/>
                </a:lnTo>
                <a:lnTo>
                  <a:pt x="886" y="922"/>
                </a:lnTo>
                <a:lnTo>
                  <a:pt x="910" y="922"/>
                </a:lnTo>
                <a:lnTo>
                  <a:pt x="910" y="922"/>
                </a:lnTo>
                <a:lnTo>
                  <a:pt x="921" y="924"/>
                </a:lnTo>
                <a:lnTo>
                  <a:pt x="931" y="925"/>
                </a:lnTo>
                <a:lnTo>
                  <a:pt x="947" y="929"/>
                </a:lnTo>
                <a:lnTo>
                  <a:pt x="957" y="929"/>
                </a:lnTo>
                <a:lnTo>
                  <a:pt x="969" y="927"/>
                </a:lnTo>
                <a:lnTo>
                  <a:pt x="985" y="925"/>
                </a:lnTo>
                <a:lnTo>
                  <a:pt x="1007" y="920"/>
                </a:lnTo>
                <a:lnTo>
                  <a:pt x="1007" y="920"/>
                </a:lnTo>
                <a:lnTo>
                  <a:pt x="1021" y="915"/>
                </a:lnTo>
                <a:lnTo>
                  <a:pt x="1037" y="906"/>
                </a:lnTo>
                <a:lnTo>
                  <a:pt x="1054" y="895"/>
                </a:lnTo>
                <a:lnTo>
                  <a:pt x="1074" y="881"/>
                </a:lnTo>
                <a:lnTo>
                  <a:pt x="1094" y="866"/>
                </a:lnTo>
                <a:lnTo>
                  <a:pt x="1115" y="848"/>
                </a:lnTo>
                <a:lnTo>
                  <a:pt x="1157" y="810"/>
                </a:lnTo>
                <a:lnTo>
                  <a:pt x="1197" y="772"/>
                </a:lnTo>
                <a:lnTo>
                  <a:pt x="1233" y="736"/>
                </a:lnTo>
                <a:lnTo>
                  <a:pt x="1260" y="708"/>
                </a:lnTo>
                <a:lnTo>
                  <a:pt x="1278" y="688"/>
                </a:lnTo>
                <a:lnTo>
                  <a:pt x="1278" y="688"/>
                </a:lnTo>
                <a:lnTo>
                  <a:pt x="1294" y="667"/>
                </a:lnTo>
                <a:lnTo>
                  <a:pt x="1302" y="655"/>
                </a:lnTo>
                <a:lnTo>
                  <a:pt x="1306" y="648"/>
                </a:lnTo>
                <a:lnTo>
                  <a:pt x="1307" y="646"/>
                </a:lnTo>
                <a:lnTo>
                  <a:pt x="1307" y="646"/>
                </a:lnTo>
                <a:lnTo>
                  <a:pt x="1311" y="640"/>
                </a:lnTo>
                <a:lnTo>
                  <a:pt x="1315" y="632"/>
                </a:lnTo>
                <a:lnTo>
                  <a:pt x="1318" y="623"/>
                </a:lnTo>
                <a:lnTo>
                  <a:pt x="1321" y="613"/>
                </a:lnTo>
                <a:lnTo>
                  <a:pt x="1323" y="600"/>
                </a:lnTo>
                <a:lnTo>
                  <a:pt x="1323" y="589"/>
                </a:lnTo>
                <a:lnTo>
                  <a:pt x="1322" y="583"/>
                </a:lnTo>
                <a:lnTo>
                  <a:pt x="1320" y="578"/>
                </a:lnTo>
                <a:lnTo>
                  <a:pt x="1320" y="578"/>
                </a:lnTo>
                <a:lnTo>
                  <a:pt x="1314" y="567"/>
                </a:lnTo>
                <a:lnTo>
                  <a:pt x="1305" y="557"/>
                </a:lnTo>
                <a:lnTo>
                  <a:pt x="1294" y="548"/>
                </a:lnTo>
                <a:lnTo>
                  <a:pt x="1281" y="541"/>
                </a:lnTo>
                <a:lnTo>
                  <a:pt x="1267" y="535"/>
                </a:lnTo>
                <a:lnTo>
                  <a:pt x="1253" y="530"/>
                </a:lnTo>
                <a:lnTo>
                  <a:pt x="1237" y="528"/>
                </a:lnTo>
                <a:lnTo>
                  <a:pt x="1222" y="525"/>
                </a:lnTo>
                <a:lnTo>
                  <a:pt x="1222" y="525"/>
                </a:lnTo>
                <a:lnTo>
                  <a:pt x="1204" y="526"/>
                </a:lnTo>
                <a:lnTo>
                  <a:pt x="1181" y="528"/>
                </a:lnTo>
                <a:lnTo>
                  <a:pt x="1132" y="535"/>
                </a:lnTo>
                <a:lnTo>
                  <a:pt x="1090" y="541"/>
                </a:lnTo>
                <a:lnTo>
                  <a:pt x="1073" y="545"/>
                </a:lnTo>
                <a:lnTo>
                  <a:pt x="1053" y="434"/>
                </a:lnTo>
                <a:lnTo>
                  <a:pt x="1053" y="434"/>
                </a:lnTo>
                <a:lnTo>
                  <a:pt x="1053" y="425"/>
                </a:lnTo>
                <a:lnTo>
                  <a:pt x="1055" y="418"/>
                </a:lnTo>
                <a:lnTo>
                  <a:pt x="1059" y="408"/>
                </a:lnTo>
                <a:lnTo>
                  <a:pt x="1059" y="408"/>
                </a:lnTo>
                <a:lnTo>
                  <a:pt x="1062" y="404"/>
                </a:lnTo>
                <a:lnTo>
                  <a:pt x="1063" y="399"/>
                </a:lnTo>
                <a:lnTo>
                  <a:pt x="1063" y="391"/>
                </a:lnTo>
                <a:lnTo>
                  <a:pt x="1062" y="384"/>
                </a:lnTo>
                <a:lnTo>
                  <a:pt x="1059" y="382"/>
                </a:lnTo>
                <a:lnTo>
                  <a:pt x="1059" y="382"/>
                </a:lnTo>
                <a:lnTo>
                  <a:pt x="1052" y="372"/>
                </a:lnTo>
                <a:lnTo>
                  <a:pt x="1037" y="349"/>
                </a:lnTo>
                <a:lnTo>
                  <a:pt x="1017" y="316"/>
                </a:lnTo>
                <a:lnTo>
                  <a:pt x="1017" y="316"/>
                </a:lnTo>
                <a:lnTo>
                  <a:pt x="1010" y="350"/>
                </a:lnTo>
                <a:lnTo>
                  <a:pt x="1002" y="382"/>
                </a:lnTo>
                <a:lnTo>
                  <a:pt x="996" y="398"/>
                </a:lnTo>
                <a:lnTo>
                  <a:pt x="991" y="415"/>
                </a:lnTo>
                <a:lnTo>
                  <a:pt x="991" y="415"/>
                </a:lnTo>
                <a:lnTo>
                  <a:pt x="980" y="444"/>
                </a:lnTo>
                <a:lnTo>
                  <a:pt x="973" y="465"/>
                </a:lnTo>
                <a:lnTo>
                  <a:pt x="970" y="473"/>
                </a:lnTo>
                <a:lnTo>
                  <a:pt x="969" y="481"/>
                </a:lnTo>
                <a:lnTo>
                  <a:pt x="969" y="486"/>
                </a:lnTo>
                <a:lnTo>
                  <a:pt x="971" y="489"/>
                </a:lnTo>
                <a:lnTo>
                  <a:pt x="971" y="489"/>
                </a:lnTo>
                <a:lnTo>
                  <a:pt x="992" y="508"/>
                </a:lnTo>
                <a:lnTo>
                  <a:pt x="1007" y="519"/>
                </a:lnTo>
                <a:lnTo>
                  <a:pt x="1007" y="519"/>
                </a:lnTo>
                <a:lnTo>
                  <a:pt x="1005" y="521"/>
                </a:lnTo>
                <a:lnTo>
                  <a:pt x="1000" y="529"/>
                </a:lnTo>
                <a:lnTo>
                  <a:pt x="995" y="537"/>
                </a:lnTo>
                <a:lnTo>
                  <a:pt x="994" y="541"/>
                </a:lnTo>
                <a:lnTo>
                  <a:pt x="994" y="545"/>
                </a:lnTo>
                <a:lnTo>
                  <a:pt x="994" y="545"/>
                </a:lnTo>
                <a:lnTo>
                  <a:pt x="996" y="548"/>
                </a:lnTo>
                <a:lnTo>
                  <a:pt x="997" y="551"/>
                </a:lnTo>
                <a:lnTo>
                  <a:pt x="1004" y="555"/>
                </a:lnTo>
                <a:lnTo>
                  <a:pt x="1009" y="557"/>
                </a:lnTo>
                <a:lnTo>
                  <a:pt x="1010" y="560"/>
                </a:lnTo>
                <a:lnTo>
                  <a:pt x="1011" y="561"/>
                </a:lnTo>
                <a:lnTo>
                  <a:pt x="1011" y="561"/>
                </a:lnTo>
                <a:lnTo>
                  <a:pt x="1010" y="562"/>
                </a:lnTo>
                <a:lnTo>
                  <a:pt x="1007" y="563"/>
                </a:lnTo>
                <a:lnTo>
                  <a:pt x="999" y="567"/>
                </a:lnTo>
                <a:lnTo>
                  <a:pt x="974" y="573"/>
                </a:lnTo>
                <a:lnTo>
                  <a:pt x="936" y="581"/>
                </a:lnTo>
                <a:lnTo>
                  <a:pt x="936" y="581"/>
                </a:lnTo>
                <a:lnTo>
                  <a:pt x="895" y="576"/>
                </a:lnTo>
                <a:lnTo>
                  <a:pt x="848" y="568"/>
                </a:lnTo>
                <a:lnTo>
                  <a:pt x="848" y="568"/>
                </a:lnTo>
                <a:lnTo>
                  <a:pt x="826" y="571"/>
                </a:lnTo>
                <a:lnTo>
                  <a:pt x="776" y="578"/>
                </a:lnTo>
                <a:lnTo>
                  <a:pt x="627" y="602"/>
                </a:lnTo>
                <a:lnTo>
                  <a:pt x="415" y="636"/>
                </a:lnTo>
                <a:lnTo>
                  <a:pt x="405" y="607"/>
                </a:lnTo>
                <a:lnTo>
                  <a:pt x="405" y="607"/>
                </a:lnTo>
                <a:lnTo>
                  <a:pt x="408" y="605"/>
                </a:lnTo>
                <a:lnTo>
                  <a:pt x="411" y="603"/>
                </a:lnTo>
                <a:lnTo>
                  <a:pt x="411" y="597"/>
                </a:lnTo>
                <a:lnTo>
                  <a:pt x="411" y="597"/>
                </a:lnTo>
                <a:lnTo>
                  <a:pt x="412" y="590"/>
                </a:lnTo>
                <a:lnTo>
                  <a:pt x="415" y="584"/>
                </a:lnTo>
                <a:lnTo>
                  <a:pt x="415" y="581"/>
                </a:lnTo>
                <a:lnTo>
                  <a:pt x="415" y="576"/>
                </a:lnTo>
                <a:lnTo>
                  <a:pt x="413" y="571"/>
                </a:lnTo>
                <a:lnTo>
                  <a:pt x="411" y="565"/>
                </a:lnTo>
                <a:lnTo>
                  <a:pt x="411" y="565"/>
                </a:lnTo>
                <a:lnTo>
                  <a:pt x="406" y="552"/>
                </a:lnTo>
                <a:lnTo>
                  <a:pt x="399" y="539"/>
                </a:lnTo>
                <a:lnTo>
                  <a:pt x="379" y="507"/>
                </a:lnTo>
                <a:lnTo>
                  <a:pt x="379" y="507"/>
                </a:lnTo>
                <a:lnTo>
                  <a:pt x="373" y="493"/>
                </a:lnTo>
                <a:lnTo>
                  <a:pt x="368" y="477"/>
                </a:lnTo>
                <a:lnTo>
                  <a:pt x="363" y="460"/>
                </a:lnTo>
                <a:lnTo>
                  <a:pt x="358" y="441"/>
                </a:lnTo>
                <a:lnTo>
                  <a:pt x="352" y="411"/>
                </a:lnTo>
                <a:lnTo>
                  <a:pt x="349" y="398"/>
                </a:lnTo>
                <a:lnTo>
                  <a:pt x="349" y="398"/>
                </a:lnTo>
                <a:lnTo>
                  <a:pt x="352" y="391"/>
                </a:lnTo>
                <a:lnTo>
                  <a:pt x="357" y="372"/>
                </a:lnTo>
                <a:lnTo>
                  <a:pt x="357" y="372"/>
                </a:lnTo>
                <a:lnTo>
                  <a:pt x="357" y="366"/>
                </a:lnTo>
                <a:lnTo>
                  <a:pt x="358" y="356"/>
                </a:lnTo>
                <a:lnTo>
                  <a:pt x="357" y="335"/>
                </a:lnTo>
                <a:lnTo>
                  <a:pt x="357" y="315"/>
                </a:lnTo>
                <a:lnTo>
                  <a:pt x="357" y="304"/>
                </a:lnTo>
                <a:lnTo>
                  <a:pt x="357" y="304"/>
                </a:lnTo>
                <a:lnTo>
                  <a:pt x="359" y="292"/>
                </a:lnTo>
                <a:lnTo>
                  <a:pt x="360" y="284"/>
                </a:lnTo>
                <a:lnTo>
                  <a:pt x="360" y="281"/>
                </a:lnTo>
                <a:lnTo>
                  <a:pt x="359" y="278"/>
                </a:lnTo>
                <a:lnTo>
                  <a:pt x="359" y="278"/>
                </a:lnTo>
                <a:lnTo>
                  <a:pt x="357" y="270"/>
                </a:lnTo>
                <a:lnTo>
                  <a:pt x="355" y="257"/>
                </a:lnTo>
                <a:lnTo>
                  <a:pt x="355" y="246"/>
                </a:lnTo>
                <a:lnTo>
                  <a:pt x="355" y="244"/>
                </a:lnTo>
                <a:lnTo>
                  <a:pt x="357" y="242"/>
                </a:lnTo>
                <a:lnTo>
                  <a:pt x="357" y="242"/>
                </a:lnTo>
                <a:lnTo>
                  <a:pt x="359" y="239"/>
                </a:lnTo>
                <a:lnTo>
                  <a:pt x="364" y="230"/>
                </a:lnTo>
                <a:lnTo>
                  <a:pt x="369" y="219"/>
                </a:lnTo>
                <a:lnTo>
                  <a:pt x="421" y="215"/>
                </a:lnTo>
                <a:lnTo>
                  <a:pt x="421" y="215"/>
                </a:lnTo>
                <a:lnTo>
                  <a:pt x="427" y="200"/>
                </a:lnTo>
                <a:lnTo>
                  <a:pt x="431" y="187"/>
                </a:lnTo>
                <a:lnTo>
                  <a:pt x="434" y="173"/>
                </a:lnTo>
                <a:lnTo>
                  <a:pt x="434" y="173"/>
                </a:lnTo>
                <a:lnTo>
                  <a:pt x="437" y="155"/>
                </a:lnTo>
                <a:lnTo>
                  <a:pt x="438" y="147"/>
                </a:lnTo>
                <a:lnTo>
                  <a:pt x="444" y="137"/>
                </a:lnTo>
                <a:lnTo>
                  <a:pt x="444" y="137"/>
                </a:lnTo>
                <a:lnTo>
                  <a:pt x="443" y="133"/>
                </a:lnTo>
                <a:lnTo>
                  <a:pt x="441" y="119"/>
                </a:lnTo>
                <a:lnTo>
                  <a:pt x="434" y="99"/>
                </a:lnTo>
                <a:lnTo>
                  <a:pt x="431" y="86"/>
                </a:lnTo>
                <a:lnTo>
                  <a:pt x="424" y="72"/>
                </a:lnTo>
                <a:lnTo>
                  <a:pt x="424" y="72"/>
                </a:lnTo>
                <a:lnTo>
                  <a:pt x="418" y="60"/>
                </a:lnTo>
                <a:lnTo>
                  <a:pt x="412" y="50"/>
                </a:lnTo>
                <a:lnTo>
                  <a:pt x="406" y="42"/>
                </a:lnTo>
                <a:lnTo>
                  <a:pt x="401" y="36"/>
                </a:lnTo>
                <a:lnTo>
                  <a:pt x="392" y="30"/>
                </a:lnTo>
                <a:lnTo>
                  <a:pt x="389" y="26"/>
                </a:lnTo>
                <a:lnTo>
                  <a:pt x="389" y="26"/>
                </a:lnTo>
                <a:lnTo>
                  <a:pt x="384" y="21"/>
                </a:lnTo>
                <a:lnTo>
                  <a:pt x="378" y="17"/>
                </a:lnTo>
                <a:lnTo>
                  <a:pt x="369" y="12"/>
                </a:lnTo>
                <a:lnTo>
                  <a:pt x="359" y="7"/>
                </a:lnTo>
                <a:lnTo>
                  <a:pt x="345" y="3"/>
                </a:lnTo>
                <a:lnTo>
                  <a:pt x="329" y="0"/>
                </a:lnTo>
                <a:lnTo>
                  <a:pt x="311" y="0"/>
                </a:lnTo>
                <a:lnTo>
                  <a:pt x="311" y="0"/>
                </a:lnTo>
                <a:lnTo>
                  <a:pt x="292" y="3"/>
                </a:lnTo>
                <a:lnTo>
                  <a:pt x="276" y="8"/>
                </a:lnTo>
                <a:lnTo>
                  <a:pt x="265" y="13"/>
                </a:lnTo>
                <a:lnTo>
                  <a:pt x="255" y="19"/>
                </a:lnTo>
                <a:lnTo>
                  <a:pt x="248" y="26"/>
                </a:lnTo>
                <a:lnTo>
                  <a:pt x="243" y="34"/>
                </a:lnTo>
                <a:lnTo>
                  <a:pt x="239" y="40"/>
                </a:lnTo>
                <a:lnTo>
                  <a:pt x="237" y="45"/>
                </a:lnTo>
                <a:lnTo>
                  <a:pt x="237" y="45"/>
                </a:lnTo>
                <a:lnTo>
                  <a:pt x="232" y="57"/>
                </a:lnTo>
                <a:lnTo>
                  <a:pt x="228" y="72"/>
                </a:lnTo>
                <a:lnTo>
                  <a:pt x="223" y="89"/>
                </a:lnTo>
                <a:lnTo>
                  <a:pt x="223" y="89"/>
                </a:lnTo>
                <a:close/>
                <a:moveTo>
                  <a:pt x="303" y="565"/>
                </a:moveTo>
                <a:lnTo>
                  <a:pt x="303" y="565"/>
                </a:lnTo>
                <a:lnTo>
                  <a:pt x="331" y="584"/>
                </a:lnTo>
                <a:lnTo>
                  <a:pt x="331" y="584"/>
                </a:lnTo>
                <a:lnTo>
                  <a:pt x="332" y="587"/>
                </a:lnTo>
                <a:lnTo>
                  <a:pt x="333" y="589"/>
                </a:lnTo>
                <a:lnTo>
                  <a:pt x="336" y="597"/>
                </a:lnTo>
                <a:lnTo>
                  <a:pt x="338" y="604"/>
                </a:lnTo>
                <a:lnTo>
                  <a:pt x="341" y="608"/>
                </a:lnTo>
                <a:lnTo>
                  <a:pt x="343" y="610"/>
                </a:lnTo>
                <a:lnTo>
                  <a:pt x="343" y="610"/>
                </a:lnTo>
                <a:lnTo>
                  <a:pt x="349" y="615"/>
                </a:lnTo>
                <a:lnTo>
                  <a:pt x="353" y="618"/>
                </a:lnTo>
                <a:lnTo>
                  <a:pt x="359" y="620"/>
                </a:lnTo>
                <a:lnTo>
                  <a:pt x="359" y="620"/>
                </a:lnTo>
                <a:lnTo>
                  <a:pt x="360" y="621"/>
                </a:lnTo>
                <a:lnTo>
                  <a:pt x="360" y="624"/>
                </a:lnTo>
                <a:lnTo>
                  <a:pt x="359" y="631"/>
                </a:lnTo>
                <a:lnTo>
                  <a:pt x="357" y="642"/>
                </a:lnTo>
                <a:lnTo>
                  <a:pt x="357" y="642"/>
                </a:lnTo>
                <a:lnTo>
                  <a:pt x="342" y="629"/>
                </a:lnTo>
                <a:lnTo>
                  <a:pt x="327" y="614"/>
                </a:lnTo>
                <a:lnTo>
                  <a:pt x="327" y="614"/>
                </a:lnTo>
                <a:lnTo>
                  <a:pt x="311" y="608"/>
                </a:lnTo>
                <a:lnTo>
                  <a:pt x="285" y="597"/>
                </a:lnTo>
                <a:lnTo>
                  <a:pt x="285" y="597"/>
                </a:lnTo>
                <a:lnTo>
                  <a:pt x="278" y="593"/>
                </a:lnTo>
                <a:lnTo>
                  <a:pt x="278" y="593"/>
                </a:lnTo>
                <a:lnTo>
                  <a:pt x="279" y="592"/>
                </a:lnTo>
                <a:lnTo>
                  <a:pt x="284" y="592"/>
                </a:lnTo>
                <a:lnTo>
                  <a:pt x="287" y="590"/>
                </a:lnTo>
                <a:lnTo>
                  <a:pt x="287" y="590"/>
                </a:lnTo>
                <a:lnTo>
                  <a:pt x="301" y="581"/>
                </a:lnTo>
                <a:lnTo>
                  <a:pt x="301" y="581"/>
                </a:lnTo>
                <a:lnTo>
                  <a:pt x="302" y="577"/>
                </a:lnTo>
                <a:lnTo>
                  <a:pt x="303" y="572"/>
                </a:lnTo>
                <a:lnTo>
                  <a:pt x="303" y="565"/>
                </a:lnTo>
                <a:lnTo>
                  <a:pt x="303" y="565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" name="Freeform 13">
            <a:extLst>
              <a:ext uri="{FF2B5EF4-FFF2-40B4-BE49-F238E27FC236}">
                <a16:creationId xmlns:a16="http://schemas.microsoft.com/office/drawing/2014/main" id="{C60FD0AE-F42D-4265-A3DB-AE6E3452EC9C}"/>
              </a:ext>
            </a:extLst>
          </p:cNvPr>
          <p:cNvSpPr>
            <a:spLocks noEditPoints="1"/>
          </p:cNvSpPr>
          <p:nvPr/>
        </p:nvSpPr>
        <p:spPr bwMode="auto">
          <a:xfrm>
            <a:off x="2291173" y="1430578"/>
            <a:ext cx="1620180" cy="659542"/>
          </a:xfrm>
          <a:custGeom>
            <a:avLst/>
            <a:gdLst>
              <a:gd name="T0" fmla="*/ 1208 w 1808"/>
              <a:gd name="T1" fmla="*/ 471 h 736"/>
              <a:gd name="T2" fmla="*/ 591 w 1808"/>
              <a:gd name="T3" fmla="*/ 483 h 736"/>
              <a:gd name="T4" fmla="*/ 384 w 1808"/>
              <a:gd name="T5" fmla="*/ 511 h 736"/>
              <a:gd name="T6" fmla="*/ 339 w 1808"/>
              <a:gd name="T7" fmla="*/ 498 h 736"/>
              <a:gd name="T8" fmla="*/ 322 w 1808"/>
              <a:gd name="T9" fmla="*/ 446 h 736"/>
              <a:gd name="T10" fmla="*/ 294 w 1808"/>
              <a:gd name="T11" fmla="*/ 385 h 736"/>
              <a:gd name="T12" fmla="*/ 248 w 1808"/>
              <a:gd name="T13" fmla="*/ 326 h 736"/>
              <a:gd name="T14" fmla="*/ 1 w 1808"/>
              <a:gd name="T15" fmla="*/ 529 h 736"/>
              <a:gd name="T16" fmla="*/ 9 w 1808"/>
              <a:gd name="T17" fmla="*/ 542 h 736"/>
              <a:gd name="T18" fmla="*/ 54 w 1808"/>
              <a:gd name="T19" fmla="*/ 566 h 736"/>
              <a:gd name="T20" fmla="*/ 540 w 1808"/>
              <a:gd name="T21" fmla="*/ 726 h 736"/>
              <a:gd name="T22" fmla="*/ 600 w 1808"/>
              <a:gd name="T23" fmla="*/ 735 h 736"/>
              <a:gd name="T24" fmla="*/ 791 w 1808"/>
              <a:gd name="T25" fmla="*/ 720 h 736"/>
              <a:gd name="T26" fmla="*/ 896 w 1808"/>
              <a:gd name="T27" fmla="*/ 721 h 736"/>
              <a:gd name="T28" fmla="*/ 1027 w 1808"/>
              <a:gd name="T29" fmla="*/ 703 h 736"/>
              <a:gd name="T30" fmla="*/ 1166 w 1808"/>
              <a:gd name="T31" fmla="*/ 689 h 736"/>
              <a:gd name="T32" fmla="*/ 1273 w 1808"/>
              <a:gd name="T33" fmla="*/ 703 h 736"/>
              <a:gd name="T34" fmla="*/ 1356 w 1808"/>
              <a:gd name="T35" fmla="*/ 682 h 736"/>
              <a:gd name="T36" fmla="*/ 1430 w 1808"/>
              <a:gd name="T37" fmla="*/ 669 h 736"/>
              <a:gd name="T38" fmla="*/ 1504 w 1808"/>
              <a:gd name="T39" fmla="*/ 674 h 736"/>
              <a:gd name="T40" fmla="*/ 1633 w 1808"/>
              <a:gd name="T41" fmla="*/ 666 h 736"/>
              <a:gd name="T42" fmla="*/ 1764 w 1808"/>
              <a:gd name="T43" fmla="*/ 653 h 736"/>
              <a:gd name="T44" fmla="*/ 1766 w 1808"/>
              <a:gd name="T45" fmla="*/ 546 h 736"/>
              <a:gd name="T46" fmla="*/ 1795 w 1808"/>
              <a:gd name="T47" fmla="*/ 530 h 736"/>
              <a:gd name="T48" fmla="*/ 1803 w 1808"/>
              <a:gd name="T49" fmla="*/ 455 h 736"/>
              <a:gd name="T50" fmla="*/ 1806 w 1808"/>
              <a:gd name="T51" fmla="*/ 441 h 736"/>
              <a:gd name="T52" fmla="*/ 1775 w 1808"/>
              <a:gd name="T53" fmla="*/ 432 h 736"/>
              <a:gd name="T54" fmla="*/ 1734 w 1808"/>
              <a:gd name="T55" fmla="*/ 401 h 736"/>
              <a:gd name="T56" fmla="*/ 1717 w 1808"/>
              <a:gd name="T57" fmla="*/ 384 h 736"/>
              <a:gd name="T58" fmla="*/ 1682 w 1808"/>
              <a:gd name="T59" fmla="*/ 339 h 736"/>
              <a:gd name="T60" fmla="*/ 1616 w 1808"/>
              <a:gd name="T61" fmla="*/ 253 h 736"/>
              <a:gd name="T62" fmla="*/ 1615 w 1808"/>
              <a:gd name="T63" fmla="*/ 231 h 736"/>
              <a:gd name="T64" fmla="*/ 1589 w 1808"/>
              <a:gd name="T65" fmla="*/ 126 h 736"/>
              <a:gd name="T66" fmla="*/ 1605 w 1808"/>
              <a:gd name="T67" fmla="*/ 93 h 736"/>
              <a:gd name="T68" fmla="*/ 1596 w 1808"/>
              <a:gd name="T69" fmla="*/ 66 h 736"/>
              <a:gd name="T70" fmla="*/ 1553 w 1808"/>
              <a:gd name="T71" fmla="*/ 57 h 736"/>
              <a:gd name="T72" fmla="*/ 1463 w 1808"/>
              <a:gd name="T73" fmla="*/ 58 h 736"/>
              <a:gd name="T74" fmla="*/ 1424 w 1808"/>
              <a:gd name="T75" fmla="*/ 8 h 736"/>
              <a:gd name="T76" fmla="*/ 1375 w 1808"/>
              <a:gd name="T77" fmla="*/ 2 h 736"/>
              <a:gd name="T78" fmla="*/ 1312 w 1808"/>
              <a:gd name="T79" fmla="*/ 37 h 736"/>
              <a:gd name="T80" fmla="*/ 1287 w 1808"/>
              <a:gd name="T81" fmla="*/ 87 h 736"/>
              <a:gd name="T82" fmla="*/ 1285 w 1808"/>
              <a:gd name="T83" fmla="*/ 120 h 736"/>
              <a:gd name="T84" fmla="*/ 1327 w 1808"/>
              <a:gd name="T85" fmla="*/ 193 h 736"/>
              <a:gd name="T86" fmla="*/ 1341 w 1808"/>
              <a:gd name="T87" fmla="*/ 224 h 736"/>
              <a:gd name="T88" fmla="*/ 1341 w 1808"/>
              <a:gd name="T89" fmla="*/ 316 h 736"/>
              <a:gd name="T90" fmla="*/ 1341 w 1808"/>
              <a:gd name="T91" fmla="*/ 388 h 736"/>
              <a:gd name="T92" fmla="*/ 1520 w 1808"/>
              <a:gd name="T93" fmla="*/ 473 h 736"/>
              <a:gd name="T94" fmla="*/ 1550 w 1808"/>
              <a:gd name="T95" fmla="*/ 490 h 736"/>
              <a:gd name="T96" fmla="*/ 1488 w 1808"/>
              <a:gd name="T97" fmla="*/ 498 h 736"/>
              <a:gd name="T98" fmla="*/ 1577 w 1808"/>
              <a:gd name="T99" fmla="*/ 343 h 736"/>
              <a:gd name="T100" fmla="*/ 1608 w 1808"/>
              <a:gd name="T101" fmla="*/ 367 h 736"/>
              <a:gd name="T102" fmla="*/ 1635 w 1808"/>
              <a:gd name="T103" fmla="*/ 388 h 736"/>
              <a:gd name="T104" fmla="*/ 1577 w 1808"/>
              <a:gd name="T105" fmla="*/ 377 h 736"/>
              <a:gd name="T106" fmla="*/ 232 w 1808"/>
              <a:gd name="T107" fmla="*/ 459 h 736"/>
              <a:gd name="T108" fmla="*/ 277 w 1808"/>
              <a:gd name="T109" fmla="*/ 466 h 736"/>
              <a:gd name="T110" fmla="*/ 296 w 1808"/>
              <a:gd name="T111" fmla="*/ 474 h 736"/>
              <a:gd name="T112" fmla="*/ 297 w 1808"/>
              <a:gd name="T113" fmla="*/ 487 h 736"/>
              <a:gd name="T114" fmla="*/ 337 w 1808"/>
              <a:gd name="T115" fmla="*/ 504 h 7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808" h="736">
                <a:moveTo>
                  <a:pt x="1342" y="406"/>
                </a:moveTo>
                <a:lnTo>
                  <a:pt x="1342" y="406"/>
                </a:lnTo>
                <a:lnTo>
                  <a:pt x="1257" y="446"/>
                </a:lnTo>
                <a:lnTo>
                  <a:pt x="1257" y="446"/>
                </a:lnTo>
                <a:lnTo>
                  <a:pt x="1224" y="463"/>
                </a:lnTo>
                <a:lnTo>
                  <a:pt x="1208" y="471"/>
                </a:lnTo>
                <a:lnTo>
                  <a:pt x="1195" y="477"/>
                </a:lnTo>
                <a:lnTo>
                  <a:pt x="1195" y="477"/>
                </a:lnTo>
                <a:lnTo>
                  <a:pt x="614" y="483"/>
                </a:lnTo>
                <a:lnTo>
                  <a:pt x="614" y="483"/>
                </a:lnTo>
                <a:lnTo>
                  <a:pt x="598" y="482"/>
                </a:lnTo>
                <a:lnTo>
                  <a:pt x="591" y="483"/>
                </a:lnTo>
                <a:lnTo>
                  <a:pt x="585" y="484"/>
                </a:lnTo>
                <a:lnTo>
                  <a:pt x="585" y="484"/>
                </a:lnTo>
                <a:lnTo>
                  <a:pt x="574" y="487"/>
                </a:lnTo>
                <a:lnTo>
                  <a:pt x="551" y="490"/>
                </a:lnTo>
                <a:lnTo>
                  <a:pt x="481" y="499"/>
                </a:lnTo>
                <a:lnTo>
                  <a:pt x="384" y="511"/>
                </a:lnTo>
                <a:lnTo>
                  <a:pt x="354" y="515"/>
                </a:lnTo>
                <a:lnTo>
                  <a:pt x="354" y="515"/>
                </a:lnTo>
                <a:lnTo>
                  <a:pt x="352" y="514"/>
                </a:lnTo>
                <a:lnTo>
                  <a:pt x="347" y="509"/>
                </a:lnTo>
                <a:lnTo>
                  <a:pt x="341" y="501"/>
                </a:lnTo>
                <a:lnTo>
                  <a:pt x="339" y="498"/>
                </a:lnTo>
                <a:lnTo>
                  <a:pt x="338" y="493"/>
                </a:lnTo>
                <a:lnTo>
                  <a:pt x="338" y="493"/>
                </a:lnTo>
                <a:lnTo>
                  <a:pt x="338" y="484"/>
                </a:lnTo>
                <a:lnTo>
                  <a:pt x="335" y="473"/>
                </a:lnTo>
                <a:lnTo>
                  <a:pt x="330" y="461"/>
                </a:lnTo>
                <a:lnTo>
                  <a:pt x="322" y="446"/>
                </a:lnTo>
                <a:lnTo>
                  <a:pt x="322" y="446"/>
                </a:lnTo>
                <a:lnTo>
                  <a:pt x="309" y="424"/>
                </a:lnTo>
                <a:lnTo>
                  <a:pt x="305" y="415"/>
                </a:lnTo>
                <a:lnTo>
                  <a:pt x="300" y="403"/>
                </a:lnTo>
                <a:lnTo>
                  <a:pt x="300" y="403"/>
                </a:lnTo>
                <a:lnTo>
                  <a:pt x="294" y="385"/>
                </a:lnTo>
                <a:lnTo>
                  <a:pt x="285" y="366"/>
                </a:lnTo>
                <a:lnTo>
                  <a:pt x="275" y="348"/>
                </a:lnTo>
                <a:lnTo>
                  <a:pt x="270" y="341"/>
                </a:lnTo>
                <a:lnTo>
                  <a:pt x="264" y="336"/>
                </a:lnTo>
                <a:lnTo>
                  <a:pt x="264" y="336"/>
                </a:lnTo>
                <a:lnTo>
                  <a:pt x="248" y="326"/>
                </a:lnTo>
                <a:lnTo>
                  <a:pt x="242" y="322"/>
                </a:lnTo>
                <a:lnTo>
                  <a:pt x="209" y="520"/>
                </a:lnTo>
                <a:lnTo>
                  <a:pt x="7" y="519"/>
                </a:lnTo>
                <a:lnTo>
                  <a:pt x="7" y="519"/>
                </a:lnTo>
                <a:lnTo>
                  <a:pt x="4" y="524"/>
                </a:lnTo>
                <a:lnTo>
                  <a:pt x="1" y="529"/>
                </a:lnTo>
                <a:lnTo>
                  <a:pt x="0" y="534"/>
                </a:lnTo>
                <a:lnTo>
                  <a:pt x="0" y="534"/>
                </a:lnTo>
                <a:lnTo>
                  <a:pt x="1" y="537"/>
                </a:lnTo>
                <a:lnTo>
                  <a:pt x="4" y="538"/>
                </a:lnTo>
                <a:lnTo>
                  <a:pt x="9" y="542"/>
                </a:lnTo>
                <a:lnTo>
                  <a:pt x="9" y="542"/>
                </a:lnTo>
                <a:lnTo>
                  <a:pt x="31" y="552"/>
                </a:lnTo>
                <a:lnTo>
                  <a:pt x="51" y="559"/>
                </a:lnTo>
                <a:lnTo>
                  <a:pt x="51" y="559"/>
                </a:lnTo>
                <a:lnTo>
                  <a:pt x="52" y="562"/>
                </a:lnTo>
                <a:lnTo>
                  <a:pt x="54" y="566"/>
                </a:lnTo>
                <a:lnTo>
                  <a:pt x="54" y="566"/>
                </a:lnTo>
                <a:lnTo>
                  <a:pt x="74" y="573"/>
                </a:lnTo>
                <a:lnTo>
                  <a:pt x="127" y="590"/>
                </a:lnTo>
                <a:lnTo>
                  <a:pt x="286" y="643"/>
                </a:lnTo>
                <a:lnTo>
                  <a:pt x="451" y="698"/>
                </a:lnTo>
                <a:lnTo>
                  <a:pt x="540" y="726"/>
                </a:lnTo>
                <a:lnTo>
                  <a:pt x="540" y="726"/>
                </a:lnTo>
                <a:lnTo>
                  <a:pt x="557" y="731"/>
                </a:lnTo>
                <a:lnTo>
                  <a:pt x="564" y="734"/>
                </a:lnTo>
                <a:lnTo>
                  <a:pt x="570" y="736"/>
                </a:lnTo>
                <a:lnTo>
                  <a:pt x="579" y="736"/>
                </a:lnTo>
                <a:lnTo>
                  <a:pt x="579" y="736"/>
                </a:lnTo>
                <a:lnTo>
                  <a:pt x="600" y="735"/>
                </a:lnTo>
                <a:lnTo>
                  <a:pt x="631" y="731"/>
                </a:lnTo>
                <a:lnTo>
                  <a:pt x="672" y="727"/>
                </a:lnTo>
                <a:lnTo>
                  <a:pt x="719" y="722"/>
                </a:lnTo>
                <a:lnTo>
                  <a:pt x="719" y="722"/>
                </a:lnTo>
                <a:lnTo>
                  <a:pt x="761" y="720"/>
                </a:lnTo>
                <a:lnTo>
                  <a:pt x="791" y="720"/>
                </a:lnTo>
                <a:lnTo>
                  <a:pt x="815" y="721"/>
                </a:lnTo>
                <a:lnTo>
                  <a:pt x="833" y="722"/>
                </a:lnTo>
                <a:lnTo>
                  <a:pt x="833" y="722"/>
                </a:lnTo>
                <a:lnTo>
                  <a:pt x="844" y="724"/>
                </a:lnTo>
                <a:lnTo>
                  <a:pt x="859" y="724"/>
                </a:lnTo>
                <a:lnTo>
                  <a:pt x="896" y="721"/>
                </a:lnTo>
                <a:lnTo>
                  <a:pt x="936" y="717"/>
                </a:lnTo>
                <a:lnTo>
                  <a:pt x="956" y="714"/>
                </a:lnTo>
                <a:lnTo>
                  <a:pt x="973" y="711"/>
                </a:lnTo>
                <a:lnTo>
                  <a:pt x="973" y="711"/>
                </a:lnTo>
                <a:lnTo>
                  <a:pt x="1001" y="705"/>
                </a:lnTo>
                <a:lnTo>
                  <a:pt x="1027" y="703"/>
                </a:lnTo>
                <a:lnTo>
                  <a:pt x="1056" y="700"/>
                </a:lnTo>
                <a:lnTo>
                  <a:pt x="1091" y="696"/>
                </a:lnTo>
                <a:lnTo>
                  <a:pt x="1091" y="696"/>
                </a:lnTo>
                <a:lnTo>
                  <a:pt x="1124" y="692"/>
                </a:lnTo>
                <a:lnTo>
                  <a:pt x="1145" y="689"/>
                </a:lnTo>
                <a:lnTo>
                  <a:pt x="1166" y="689"/>
                </a:lnTo>
                <a:lnTo>
                  <a:pt x="1196" y="693"/>
                </a:lnTo>
                <a:lnTo>
                  <a:pt x="1196" y="693"/>
                </a:lnTo>
                <a:lnTo>
                  <a:pt x="1228" y="698"/>
                </a:lnTo>
                <a:lnTo>
                  <a:pt x="1253" y="701"/>
                </a:lnTo>
                <a:lnTo>
                  <a:pt x="1263" y="703"/>
                </a:lnTo>
                <a:lnTo>
                  <a:pt x="1273" y="703"/>
                </a:lnTo>
                <a:lnTo>
                  <a:pt x="1284" y="703"/>
                </a:lnTo>
                <a:lnTo>
                  <a:pt x="1295" y="700"/>
                </a:lnTo>
                <a:lnTo>
                  <a:pt x="1295" y="700"/>
                </a:lnTo>
                <a:lnTo>
                  <a:pt x="1309" y="696"/>
                </a:lnTo>
                <a:lnTo>
                  <a:pt x="1324" y="693"/>
                </a:lnTo>
                <a:lnTo>
                  <a:pt x="1356" y="682"/>
                </a:lnTo>
                <a:lnTo>
                  <a:pt x="1373" y="677"/>
                </a:lnTo>
                <a:lnTo>
                  <a:pt x="1389" y="672"/>
                </a:lnTo>
                <a:lnTo>
                  <a:pt x="1405" y="669"/>
                </a:lnTo>
                <a:lnTo>
                  <a:pt x="1420" y="669"/>
                </a:lnTo>
                <a:lnTo>
                  <a:pt x="1420" y="669"/>
                </a:lnTo>
                <a:lnTo>
                  <a:pt x="1430" y="669"/>
                </a:lnTo>
                <a:lnTo>
                  <a:pt x="1437" y="669"/>
                </a:lnTo>
                <a:lnTo>
                  <a:pt x="1446" y="668"/>
                </a:lnTo>
                <a:lnTo>
                  <a:pt x="1452" y="668"/>
                </a:lnTo>
                <a:lnTo>
                  <a:pt x="1462" y="668"/>
                </a:lnTo>
                <a:lnTo>
                  <a:pt x="1504" y="674"/>
                </a:lnTo>
                <a:lnTo>
                  <a:pt x="1504" y="674"/>
                </a:lnTo>
                <a:lnTo>
                  <a:pt x="1531" y="677"/>
                </a:lnTo>
                <a:lnTo>
                  <a:pt x="1552" y="678"/>
                </a:lnTo>
                <a:lnTo>
                  <a:pt x="1571" y="677"/>
                </a:lnTo>
                <a:lnTo>
                  <a:pt x="1587" y="674"/>
                </a:lnTo>
                <a:lnTo>
                  <a:pt x="1617" y="668"/>
                </a:lnTo>
                <a:lnTo>
                  <a:pt x="1633" y="666"/>
                </a:lnTo>
                <a:lnTo>
                  <a:pt x="1652" y="663"/>
                </a:lnTo>
                <a:lnTo>
                  <a:pt x="1652" y="663"/>
                </a:lnTo>
                <a:lnTo>
                  <a:pt x="1689" y="662"/>
                </a:lnTo>
                <a:lnTo>
                  <a:pt x="1719" y="662"/>
                </a:lnTo>
                <a:lnTo>
                  <a:pt x="1745" y="663"/>
                </a:lnTo>
                <a:lnTo>
                  <a:pt x="1764" y="653"/>
                </a:lnTo>
                <a:lnTo>
                  <a:pt x="1764" y="653"/>
                </a:lnTo>
                <a:lnTo>
                  <a:pt x="1772" y="566"/>
                </a:lnTo>
                <a:lnTo>
                  <a:pt x="1772" y="566"/>
                </a:lnTo>
                <a:lnTo>
                  <a:pt x="1771" y="559"/>
                </a:lnTo>
                <a:lnTo>
                  <a:pt x="1768" y="552"/>
                </a:lnTo>
                <a:lnTo>
                  <a:pt x="1766" y="546"/>
                </a:lnTo>
                <a:lnTo>
                  <a:pt x="1763" y="543"/>
                </a:lnTo>
                <a:lnTo>
                  <a:pt x="1763" y="543"/>
                </a:lnTo>
                <a:lnTo>
                  <a:pt x="1751" y="535"/>
                </a:lnTo>
                <a:lnTo>
                  <a:pt x="1741" y="527"/>
                </a:lnTo>
                <a:lnTo>
                  <a:pt x="1795" y="530"/>
                </a:lnTo>
                <a:lnTo>
                  <a:pt x="1795" y="530"/>
                </a:lnTo>
                <a:lnTo>
                  <a:pt x="1798" y="506"/>
                </a:lnTo>
                <a:lnTo>
                  <a:pt x="1801" y="480"/>
                </a:lnTo>
                <a:lnTo>
                  <a:pt x="1801" y="480"/>
                </a:lnTo>
                <a:lnTo>
                  <a:pt x="1801" y="469"/>
                </a:lnTo>
                <a:lnTo>
                  <a:pt x="1803" y="455"/>
                </a:lnTo>
                <a:lnTo>
                  <a:pt x="1803" y="455"/>
                </a:lnTo>
                <a:lnTo>
                  <a:pt x="1803" y="452"/>
                </a:lnTo>
                <a:lnTo>
                  <a:pt x="1804" y="450"/>
                </a:lnTo>
                <a:lnTo>
                  <a:pt x="1806" y="446"/>
                </a:lnTo>
                <a:lnTo>
                  <a:pt x="1808" y="445"/>
                </a:lnTo>
                <a:lnTo>
                  <a:pt x="1808" y="443"/>
                </a:lnTo>
                <a:lnTo>
                  <a:pt x="1806" y="441"/>
                </a:lnTo>
                <a:lnTo>
                  <a:pt x="1804" y="439"/>
                </a:lnTo>
                <a:lnTo>
                  <a:pt x="1804" y="439"/>
                </a:lnTo>
                <a:lnTo>
                  <a:pt x="1800" y="436"/>
                </a:lnTo>
                <a:lnTo>
                  <a:pt x="1796" y="435"/>
                </a:lnTo>
                <a:lnTo>
                  <a:pt x="1787" y="432"/>
                </a:lnTo>
                <a:lnTo>
                  <a:pt x="1775" y="432"/>
                </a:lnTo>
                <a:lnTo>
                  <a:pt x="1742" y="426"/>
                </a:lnTo>
                <a:lnTo>
                  <a:pt x="1742" y="426"/>
                </a:lnTo>
                <a:lnTo>
                  <a:pt x="1740" y="416"/>
                </a:lnTo>
                <a:lnTo>
                  <a:pt x="1736" y="408"/>
                </a:lnTo>
                <a:lnTo>
                  <a:pt x="1734" y="401"/>
                </a:lnTo>
                <a:lnTo>
                  <a:pt x="1734" y="401"/>
                </a:lnTo>
                <a:lnTo>
                  <a:pt x="1729" y="398"/>
                </a:lnTo>
                <a:lnTo>
                  <a:pt x="1724" y="395"/>
                </a:lnTo>
                <a:lnTo>
                  <a:pt x="1716" y="394"/>
                </a:lnTo>
                <a:lnTo>
                  <a:pt x="1716" y="394"/>
                </a:lnTo>
                <a:lnTo>
                  <a:pt x="1717" y="392"/>
                </a:lnTo>
                <a:lnTo>
                  <a:pt x="1717" y="384"/>
                </a:lnTo>
                <a:lnTo>
                  <a:pt x="1716" y="379"/>
                </a:lnTo>
                <a:lnTo>
                  <a:pt x="1714" y="373"/>
                </a:lnTo>
                <a:lnTo>
                  <a:pt x="1709" y="366"/>
                </a:lnTo>
                <a:lnTo>
                  <a:pt x="1701" y="358"/>
                </a:lnTo>
                <a:lnTo>
                  <a:pt x="1701" y="358"/>
                </a:lnTo>
                <a:lnTo>
                  <a:pt x="1682" y="339"/>
                </a:lnTo>
                <a:lnTo>
                  <a:pt x="1677" y="335"/>
                </a:lnTo>
                <a:lnTo>
                  <a:pt x="1658" y="306"/>
                </a:lnTo>
                <a:lnTo>
                  <a:pt x="1633" y="282"/>
                </a:lnTo>
                <a:lnTo>
                  <a:pt x="1615" y="255"/>
                </a:lnTo>
                <a:lnTo>
                  <a:pt x="1615" y="255"/>
                </a:lnTo>
                <a:lnTo>
                  <a:pt x="1616" y="253"/>
                </a:lnTo>
                <a:lnTo>
                  <a:pt x="1617" y="248"/>
                </a:lnTo>
                <a:lnTo>
                  <a:pt x="1619" y="245"/>
                </a:lnTo>
                <a:lnTo>
                  <a:pt x="1619" y="241"/>
                </a:lnTo>
                <a:lnTo>
                  <a:pt x="1617" y="236"/>
                </a:lnTo>
                <a:lnTo>
                  <a:pt x="1615" y="231"/>
                </a:lnTo>
                <a:lnTo>
                  <a:pt x="1615" y="231"/>
                </a:lnTo>
                <a:lnTo>
                  <a:pt x="1601" y="214"/>
                </a:lnTo>
                <a:lnTo>
                  <a:pt x="1580" y="190"/>
                </a:lnTo>
                <a:lnTo>
                  <a:pt x="1551" y="158"/>
                </a:lnTo>
                <a:lnTo>
                  <a:pt x="1551" y="158"/>
                </a:lnTo>
                <a:lnTo>
                  <a:pt x="1573" y="141"/>
                </a:lnTo>
                <a:lnTo>
                  <a:pt x="1589" y="126"/>
                </a:lnTo>
                <a:lnTo>
                  <a:pt x="1595" y="119"/>
                </a:lnTo>
                <a:lnTo>
                  <a:pt x="1600" y="113"/>
                </a:lnTo>
                <a:lnTo>
                  <a:pt x="1600" y="113"/>
                </a:lnTo>
                <a:lnTo>
                  <a:pt x="1603" y="106"/>
                </a:lnTo>
                <a:lnTo>
                  <a:pt x="1604" y="100"/>
                </a:lnTo>
                <a:lnTo>
                  <a:pt x="1605" y="93"/>
                </a:lnTo>
                <a:lnTo>
                  <a:pt x="1605" y="86"/>
                </a:lnTo>
                <a:lnTo>
                  <a:pt x="1604" y="79"/>
                </a:lnTo>
                <a:lnTo>
                  <a:pt x="1603" y="73"/>
                </a:lnTo>
                <a:lnTo>
                  <a:pt x="1600" y="69"/>
                </a:lnTo>
                <a:lnTo>
                  <a:pt x="1596" y="66"/>
                </a:lnTo>
                <a:lnTo>
                  <a:pt x="1596" y="66"/>
                </a:lnTo>
                <a:lnTo>
                  <a:pt x="1588" y="61"/>
                </a:lnTo>
                <a:lnTo>
                  <a:pt x="1583" y="58"/>
                </a:lnTo>
                <a:lnTo>
                  <a:pt x="1577" y="57"/>
                </a:lnTo>
                <a:lnTo>
                  <a:pt x="1571" y="56"/>
                </a:lnTo>
                <a:lnTo>
                  <a:pt x="1562" y="56"/>
                </a:lnTo>
                <a:lnTo>
                  <a:pt x="1553" y="57"/>
                </a:lnTo>
                <a:lnTo>
                  <a:pt x="1543" y="60"/>
                </a:lnTo>
                <a:lnTo>
                  <a:pt x="1543" y="60"/>
                </a:lnTo>
                <a:lnTo>
                  <a:pt x="1468" y="81"/>
                </a:lnTo>
                <a:lnTo>
                  <a:pt x="1468" y="81"/>
                </a:lnTo>
                <a:lnTo>
                  <a:pt x="1467" y="69"/>
                </a:lnTo>
                <a:lnTo>
                  <a:pt x="1463" y="58"/>
                </a:lnTo>
                <a:lnTo>
                  <a:pt x="1457" y="45"/>
                </a:lnTo>
                <a:lnTo>
                  <a:pt x="1450" y="31"/>
                </a:lnTo>
                <a:lnTo>
                  <a:pt x="1445" y="24"/>
                </a:lnTo>
                <a:lnTo>
                  <a:pt x="1438" y="18"/>
                </a:lnTo>
                <a:lnTo>
                  <a:pt x="1431" y="13"/>
                </a:lnTo>
                <a:lnTo>
                  <a:pt x="1424" y="8"/>
                </a:lnTo>
                <a:lnTo>
                  <a:pt x="1415" y="4"/>
                </a:lnTo>
                <a:lnTo>
                  <a:pt x="1405" y="2"/>
                </a:lnTo>
                <a:lnTo>
                  <a:pt x="1405" y="2"/>
                </a:lnTo>
                <a:lnTo>
                  <a:pt x="1394" y="0"/>
                </a:lnTo>
                <a:lnTo>
                  <a:pt x="1385" y="0"/>
                </a:lnTo>
                <a:lnTo>
                  <a:pt x="1375" y="2"/>
                </a:lnTo>
                <a:lnTo>
                  <a:pt x="1367" y="4"/>
                </a:lnTo>
                <a:lnTo>
                  <a:pt x="1358" y="7"/>
                </a:lnTo>
                <a:lnTo>
                  <a:pt x="1350" y="10"/>
                </a:lnTo>
                <a:lnTo>
                  <a:pt x="1336" y="18"/>
                </a:lnTo>
                <a:lnTo>
                  <a:pt x="1324" y="27"/>
                </a:lnTo>
                <a:lnTo>
                  <a:pt x="1312" y="37"/>
                </a:lnTo>
                <a:lnTo>
                  <a:pt x="1305" y="46"/>
                </a:lnTo>
                <a:lnTo>
                  <a:pt x="1300" y="53"/>
                </a:lnTo>
                <a:lnTo>
                  <a:pt x="1300" y="53"/>
                </a:lnTo>
                <a:lnTo>
                  <a:pt x="1296" y="61"/>
                </a:lnTo>
                <a:lnTo>
                  <a:pt x="1293" y="68"/>
                </a:lnTo>
                <a:lnTo>
                  <a:pt x="1287" y="87"/>
                </a:lnTo>
                <a:lnTo>
                  <a:pt x="1283" y="104"/>
                </a:lnTo>
                <a:lnTo>
                  <a:pt x="1280" y="113"/>
                </a:lnTo>
                <a:lnTo>
                  <a:pt x="1280" y="113"/>
                </a:lnTo>
                <a:lnTo>
                  <a:pt x="1282" y="115"/>
                </a:lnTo>
                <a:lnTo>
                  <a:pt x="1283" y="118"/>
                </a:lnTo>
                <a:lnTo>
                  <a:pt x="1285" y="120"/>
                </a:lnTo>
                <a:lnTo>
                  <a:pt x="1308" y="157"/>
                </a:lnTo>
                <a:lnTo>
                  <a:pt x="1308" y="166"/>
                </a:lnTo>
                <a:lnTo>
                  <a:pt x="1308" y="166"/>
                </a:lnTo>
                <a:lnTo>
                  <a:pt x="1315" y="178"/>
                </a:lnTo>
                <a:lnTo>
                  <a:pt x="1321" y="187"/>
                </a:lnTo>
                <a:lnTo>
                  <a:pt x="1327" y="193"/>
                </a:lnTo>
                <a:lnTo>
                  <a:pt x="1327" y="193"/>
                </a:lnTo>
                <a:lnTo>
                  <a:pt x="1341" y="199"/>
                </a:lnTo>
                <a:lnTo>
                  <a:pt x="1348" y="203"/>
                </a:lnTo>
                <a:lnTo>
                  <a:pt x="1348" y="203"/>
                </a:lnTo>
                <a:lnTo>
                  <a:pt x="1345" y="214"/>
                </a:lnTo>
                <a:lnTo>
                  <a:pt x="1341" y="224"/>
                </a:lnTo>
                <a:lnTo>
                  <a:pt x="1340" y="231"/>
                </a:lnTo>
                <a:lnTo>
                  <a:pt x="1340" y="231"/>
                </a:lnTo>
                <a:lnTo>
                  <a:pt x="1340" y="288"/>
                </a:lnTo>
                <a:lnTo>
                  <a:pt x="1340" y="288"/>
                </a:lnTo>
                <a:lnTo>
                  <a:pt x="1341" y="305"/>
                </a:lnTo>
                <a:lnTo>
                  <a:pt x="1341" y="316"/>
                </a:lnTo>
                <a:lnTo>
                  <a:pt x="1340" y="326"/>
                </a:lnTo>
                <a:lnTo>
                  <a:pt x="1340" y="326"/>
                </a:lnTo>
                <a:lnTo>
                  <a:pt x="1338" y="345"/>
                </a:lnTo>
                <a:lnTo>
                  <a:pt x="1338" y="363"/>
                </a:lnTo>
                <a:lnTo>
                  <a:pt x="1338" y="363"/>
                </a:lnTo>
                <a:lnTo>
                  <a:pt x="1341" y="388"/>
                </a:lnTo>
                <a:lnTo>
                  <a:pt x="1342" y="406"/>
                </a:lnTo>
                <a:lnTo>
                  <a:pt x="1342" y="406"/>
                </a:lnTo>
                <a:close/>
                <a:moveTo>
                  <a:pt x="1503" y="474"/>
                </a:moveTo>
                <a:lnTo>
                  <a:pt x="1503" y="474"/>
                </a:lnTo>
                <a:lnTo>
                  <a:pt x="1512" y="473"/>
                </a:lnTo>
                <a:lnTo>
                  <a:pt x="1520" y="473"/>
                </a:lnTo>
                <a:lnTo>
                  <a:pt x="1526" y="474"/>
                </a:lnTo>
                <a:lnTo>
                  <a:pt x="1526" y="474"/>
                </a:lnTo>
                <a:lnTo>
                  <a:pt x="1535" y="479"/>
                </a:lnTo>
                <a:lnTo>
                  <a:pt x="1541" y="483"/>
                </a:lnTo>
                <a:lnTo>
                  <a:pt x="1541" y="483"/>
                </a:lnTo>
                <a:lnTo>
                  <a:pt x="1550" y="490"/>
                </a:lnTo>
                <a:lnTo>
                  <a:pt x="1556" y="497"/>
                </a:lnTo>
                <a:lnTo>
                  <a:pt x="1558" y="504"/>
                </a:lnTo>
                <a:lnTo>
                  <a:pt x="1572" y="509"/>
                </a:lnTo>
                <a:lnTo>
                  <a:pt x="1579" y="521"/>
                </a:lnTo>
                <a:lnTo>
                  <a:pt x="1467" y="519"/>
                </a:lnTo>
                <a:lnTo>
                  <a:pt x="1488" y="498"/>
                </a:lnTo>
                <a:lnTo>
                  <a:pt x="1488" y="498"/>
                </a:lnTo>
                <a:lnTo>
                  <a:pt x="1493" y="490"/>
                </a:lnTo>
                <a:lnTo>
                  <a:pt x="1498" y="483"/>
                </a:lnTo>
                <a:lnTo>
                  <a:pt x="1503" y="474"/>
                </a:lnTo>
                <a:lnTo>
                  <a:pt x="1503" y="474"/>
                </a:lnTo>
                <a:close/>
                <a:moveTo>
                  <a:pt x="1577" y="343"/>
                </a:moveTo>
                <a:lnTo>
                  <a:pt x="1594" y="343"/>
                </a:lnTo>
                <a:lnTo>
                  <a:pt x="1594" y="343"/>
                </a:lnTo>
                <a:lnTo>
                  <a:pt x="1596" y="350"/>
                </a:lnTo>
                <a:lnTo>
                  <a:pt x="1603" y="360"/>
                </a:lnTo>
                <a:lnTo>
                  <a:pt x="1603" y="360"/>
                </a:lnTo>
                <a:lnTo>
                  <a:pt x="1608" y="367"/>
                </a:lnTo>
                <a:lnTo>
                  <a:pt x="1616" y="373"/>
                </a:lnTo>
                <a:lnTo>
                  <a:pt x="1616" y="373"/>
                </a:lnTo>
                <a:lnTo>
                  <a:pt x="1626" y="379"/>
                </a:lnTo>
                <a:lnTo>
                  <a:pt x="1632" y="384"/>
                </a:lnTo>
                <a:lnTo>
                  <a:pt x="1632" y="384"/>
                </a:lnTo>
                <a:lnTo>
                  <a:pt x="1635" y="388"/>
                </a:lnTo>
                <a:lnTo>
                  <a:pt x="1637" y="394"/>
                </a:lnTo>
                <a:lnTo>
                  <a:pt x="1640" y="401"/>
                </a:lnTo>
                <a:lnTo>
                  <a:pt x="1579" y="409"/>
                </a:lnTo>
                <a:lnTo>
                  <a:pt x="1579" y="409"/>
                </a:lnTo>
                <a:lnTo>
                  <a:pt x="1578" y="392"/>
                </a:lnTo>
                <a:lnTo>
                  <a:pt x="1577" y="377"/>
                </a:lnTo>
                <a:lnTo>
                  <a:pt x="1577" y="366"/>
                </a:lnTo>
                <a:lnTo>
                  <a:pt x="1577" y="366"/>
                </a:lnTo>
                <a:lnTo>
                  <a:pt x="1577" y="351"/>
                </a:lnTo>
                <a:lnTo>
                  <a:pt x="1577" y="343"/>
                </a:lnTo>
                <a:lnTo>
                  <a:pt x="1577" y="343"/>
                </a:lnTo>
                <a:close/>
                <a:moveTo>
                  <a:pt x="232" y="459"/>
                </a:moveTo>
                <a:lnTo>
                  <a:pt x="232" y="459"/>
                </a:lnTo>
                <a:lnTo>
                  <a:pt x="244" y="462"/>
                </a:lnTo>
                <a:lnTo>
                  <a:pt x="256" y="464"/>
                </a:lnTo>
                <a:lnTo>
                  <a:pt x="264" y="466"/>
                </a:lnTo>
                <a:lnTo>
                  <a:pt x="264" y="466"/>
                </a:lnTo>
                <a:lnTo>
                  <a:pt x="277" y="466"/>
                </a:lnTo>
                <a:lnTo>
                  <a:pt x="290" y="468"/>
                </a:lnTo>
                <a:lnTo>
                  <a:pt x="290" y="468"/>
                </a:lnTo>
                <a:lnTo>
                  <a:pt x="294" y="469"/>
                </a:lnTo>
                <a:lnTo>
                  <a:pt x="296" y="471"/>
                </a:lnTo>
                <a:lnTo>
                  <a:pt x="296" y="473"/>
                </a:lnTo>
                <a:lnTo>
                  <a:pt x="296" y="474"/>
                </a:lnTo>
                <a:lnTo>
                  <a:pt x="295" y="478"/>
                </a:lnTo>
                <a:lnTo>
                  <a:pt x="294" y="480"/>
                </a:lnTo>
                <a:lnTo>
                  <a:pt x="294" y="483"/>
                </a:lnTo>
                <a:lnTo>
                  <a:pt x="294" y="483"/>
                </a:lnTo>
                <a:lnTo>
                  <a:pt x="295" y="485"/>
                </a:lnTo>
                <a:lnTo>
                  <a:pt x="297" y="487"/>
                </a:lnTo>
                <a:lnTo>
                  <a:pt x="304" y="489"/>
                </a:lnTo>
                <a:lnTo>
                  <a:pt x="322" y="495"/>
                </a:lnTo>
                <a:lnTo>
                  <a:pt x="322" y="495"/>
                </a:lnTo>
                <a:lnTo>
                  <a:pt x="327" y="497"/>
                </a:lnTo>
                <a:lnTo>
                  <a:pt x="331" y="499"/>
                </a:lnTo>
                <a:lnTo>
                  <a:pt x="337" y="504"/>
                </a:lnTo>
                <a:lnTo>
                  <a:pt x="341" y="509"/>
                </a:lnTo>
                <a:lnTo>
                  <a:pt x="342" y="511"/>
                </a:lnTo>
                <a:lnTo>
                  <a:pt x="305" y="521"/>
                </a:lnTo>
                <a:lnTo>
                  <a:pt x="222" y="521"/>
                </a:lnTo>
                <a:lnTo>
                  <a:pt x="232" y="459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" name="Freeform 40">
            <a:extLst>
              <a:ext uri="{FF2B5EF4-FFF2-40B4-BE49-F238E27FC236}">
                <a16:creationId xmlns:a16="http://schemas.microsoft.com/office/drawing/2014/main" id="{7EA5A961-0AD5-4F6F-A4F5-7C78BBACA53D}"/>
              </a:ext>
            </a:extLst>
          </p:cNvPr>
          <p:cNvSpPr>
            <a:spLocks noEditPoints="1"/>
          </p:cNvSpPr>
          <p:nvPr/>
        </p:nvSpPr>
        <p:spPr bwMode="auto">
          <a:xfrm>
            <a:off x="6027946" y="4906693"/>
            <a:ext cx="1675165" cy="1219501"/>
          </a:xfrm>
          <a:custGeom>
            <a:avLst/>
            <a:gdLst>
              <a:gd name="T0" fmla="*/ 987 w 1397"/>
              <a:gd name="T1" fmla="*/ 47 h 1017"/>
              <a:gd name="T2" fmla="*/ 963 w 1397"/>
              <a:gd name="T3" fmla="*/ 79 h 1017"/>
              <a:gd name="T4" fmla="*/ 975 w 1397"/>
              <a:gd name="T5" fmla="*/ 124 h 1017"/>
              <a:gd name="T6" fmla="*/ 994 w 1397"/>
              <a:gd name="T7" fmla="*/ 175 h 1017"/>
              <a:gd name="T8" fmla="*/ 950 w 1397"/>
              <a:gd name="T9" fmla="*/ 198 h 1017"/>
              <a:gd name="T10" fmla="*/ 911 w 1397"/>
              <a:gd name="T11" fmla="*/ 237 h 1017"/>
              <a:gd name="T12" fmla="*/ 874 w 1397"/>
              <a:gd name="T13" fmla="*/ 350 h 1017"/>
              <a:gd name="T14" fmla="*/ 847 w 1397"/>
              <a:gd name="T15" fmla="*/ 435 h 1017"/>
              <a:gd name="T16" fmla="*/ 826 w 1397"/>
              <a:gd name="T17" fmla="*/ 489 h 1017"/>
              <a:gd name="T18" fmla="*/ 848 w 1397"/>
              <a:gd name="T19" fmla="*/ 518 h 1017"/>
              <a:gd name="T20" fmla="*/ 848 w 1397"/>
              <a:gd name="T21" fmla="*/ 543 h 1017"/>
              <a:gd name="T22" fmla="*/ 846 w 1397"/>
              <a:gd name="T23" fmla="*/ 612 h 1017"/>
              <a:gd name="T24" fmla="*/ 829 w 1397"/>
              <a:gd name="T25" fmla="*/ 680 h 1017"/>
              <a:gd name="T26" fmla="*/ 689 w 1397"/>
              <a:gd name="T27" fmla="*/ 707 h 1017"/>
              <a:gd name="T28" fmla="*/ 526 w 1397"/>
              <a:gd name="T29" fmla="*/ 687 h 1017"/>
              <a:gd name="T30" fmla="*/ 336 w 1397"/>
              <a:gd name="T31" fmla="*/ 616 h 1017"/>
              <a:gd name="T32" fmla="*/ 267 w 1397"/>
              <a:gd name="T33" fmla="*/ 527 h 1017"/>
              <a:gd name="T34" fmla="*/ 252 w 1397"/>
              <a:gd name="T35" fmla="*/ 565 h 1017"/>
              <a:gd name="T36" fmla="*/ 265 w 1397"/>
              <a:gd name="T37" fmla="*/ 654 h 1017"/>
              <a:gd name="T38" fmla="*/ 285 w 1397"/>
              <a:gd name="T39" fmla="*/ 676 h 1017"/>
              <a:gd name="T40" fmla="*/ 311 w 1397"/>
              <a:gd name="T41" fmla="*/ 690 h 1017"/>
              <a:gd name="T42" fmla="*/ 286 w 1397"/>
              <a:gd name="T43" fmla="*/ 728 h 1017"/>
              <a:gd name="T44" fmla="*/ 69 w 1397"/>
              <a:gd name="T45" fmla="*/ 775 h 1017"/>
              <a:gd name="T46" fmla="*/ 9 w 1397"/>
              <a:gd name="T47" fmla="*/ 800 h 1017"/>
              <a:gd name="T48" fmla="*/ 0 w 1397"/>
              <a:gd name="T49" fmla="*/ 829 h 1017"/>
              <a:gd name="T50" fmla="*/ 198 w 1397"/>
              <a:gd name="T51" fmla="*/ 958 h 1017"/>
              <a:gd name="T52" fmla="*/ 348 w 1397"/>
              <a:gd name="T53" fmla="*/ 1016 h 1017"/>
              <a:gd name="T54" fmla="*/ 593 w 1397"/>
              <a:gd name="T55" fmla="*/ 1011 h 1017"/>
              <a:gd name="T56" fmla="*/ 931 w 1397"/>
              <a:gd name="T57" fmla="*/ 992 h 1017"/>
              <a:gd name="T58" fmla="*/ 1115 w 1397"/>
              <a:gd name="T59" fmla="*/ 975 h 1017"/>
              <a:gd name="T60" fmla="*/ 1236 w 1397"/>
              <a:gd name="T61" fmla="*/ 960 h 1017"/>
              <a:gd name="T62" fmla="*/ 1326 w 1397"/>
              <a:gd name="T63" fmla="*/ 942 h 1017"/>
              <a:gd name="T64" fmla="*/ 1397 w 1397"/>
              <a:gd name="T65" fmla="*/ 927 h 1017"/>
              <a:gd name="T66" fmla="*/ 1336 w 1397"/>
              <a:gd name="T67" fmla="*/ 901 h 1017"/>
              <a:gd name="T68" fmla="*/ 1358 w 1397"/>
              <a:gd name="T69" fmla="*/ 881 h 1017"/>
              <a:gd name="T70" fmla="*/ 1295 w 1397"/>
              <a:gd name="T71" fmla="*/ 830 h 1017"/>
              <a:gd name="T72" fmla="*/ 1268 w 1397"/>
              <a:gd name="T73" fmla="*/ 726 h 1017"/>
              <a:gd name="T74" fmla="*/ 1289 w 1397"/>
              <a:gd name="T75" fmla="*/ 685 h 1017"/>
              <a:gd name="T76" fmla="*/ 1288 w 1397"/>
              <a:gd name="T77" fmla="*/ 643 h 1017"/>
              <a:gd name="T78" fmla="*/ 1268 w 1397"/>
              <a:gd name="T79" fmla="*/ 591 h 1017"/>
              <a:gd name="T80" fmla="*/ 1247 w 1397"/>
              <a:gd name="T81" fmla="*/ 576 h 1017"/>
              <a:gd name="T82" fmla="*/ 1190 w 1397"/>
              <a:gd name="T83" fmla="*/ 569 h 1017"/>
              <a:gd name="T84" fmla="*/ 1103 w 1397"/>
              <a:gd name="T85" fmla="*/ 584 h 1017"/>
              <a:gd name="T86" fmla="*/ 1088 w 1397"/>
              <a:gd name="T87" fmla="*/ 565 h 1017"/>
              <a:gd name="T88" fmla="*/ 1113 w 1397"/>
              <a:gd name="T89" fmla="*/ 524 h 1017"/>
              <a:gd name="T90" fmla="*/ 1171 w 1397"/>
              <a:gd name="T91" fmla="*/ 513 h 1017"/>
              <a:gd name="T92" fmla="*/ 1248 w 1397"/>
              <a:gd name="T93" fmla="*/ 544 h 1017"/>
              <a:gd name="T94" fmla="*/ 1277 w 1397"/>
              <a:gd name="T95" fmla="*/ 556 h 1017"/>
              <a:gd name="T96" fmla="*/ 1288 w 1397"/>
              <a:gd name="T97" fmla="*/ 528 h 1017"/>
              <a:gd name="T98" fmla="*/ 1271 w 1397"/>
              <a:gd name="T99" fmla="*/ 506 h 1017"/>
              <a:gd name="T100" fmla="*/ 1241 w 1397"/>
              <a:gd name="T101" fmla="*/ 445 h 1017"/>
              <a:gd name="T102" fmla="*/ 1226 w 1397"/>
              <a:gd name="T103" fmla="*/ 439 h 1017"/>
              <a:gd name="T104" fmla="*/ 1242 w 1397"/>
              <a:gd name="T105" fmla="*/ 331 h 1017"/>
              <a:gd name="T106" fmla="*/ 1230 w 1397"/>
              <a:gd name="T107" fmla="*/ 280 h 1017"/>
              <a:gd name="T108" fmla="*/ 1247 w 1397"/>
              <a:gd name="T109" fmla="*/ 149 h 1017"/>
              <a:gd name="T110" fmla="*/ 1240 w 1397"/>
              <a:gd name="T111" fmla="*/ 52 h 1017"/>
              <a:gd name="T112" fmla="*/ 1189 w 1397"/>
              <a:gd name="T113" fmla="*/ 8 h 1017"/>
              <a:gd name="T114" fmla="*/ 1110 w 1397"/>
              <a:gd name="T115" fmla="*/ 11 h 1017"/>
              <a:gd name="T116" fmla="*/ 952 w 1397"/>
              <a:gd name="T117" fmla="*/ 640 h 10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397" h="1017">
                <a:moveTo>
                  <a:pt x="1068" y="45"/>
                </a:moveTo>
                <a:lnTo>
                  <a:pt x="1068" y="45"/>
                </a:lnTo>
                <a:lnTo>
                  <a:pt x="1056" y="44"/>
                </a:lnTo>
                <a:lnTo>
                  <a:pt x="1029" y="43"/>
                </a:lnTo>
                <a:lnTo>
                  <a:pt x="1014" y="43"/>
                </a:lnTo>
                <a:lnTo>
                  <a:pt x="999" y="44"/>
                </a:lnTo>
                <a:lnTo>
                  <a:pt x="987" y="47"/>
                </a:lnTo>
                <a:lnTo>
                  <a:pt x="982" y="48"/>
                </a:lnTo>
                <a:lnTo>
                  <a:pt x="978" y="50"/>
                </a:lnTo>
                <a:lnTo>
                  <a:pt x="978" y="50"/>
                </a:lnTo>
                <a:lnTo>
                  <a:pt x="972" y="55"/>
                </a:lnTo>
                <a:lnTo>
                  <a:pt x="968" y="61"/>
                </a:lnTo>
                <a:lnTo>
                  <a:pt x="966" y="70"/>
                </a:lnTo>
                <a:lnTo>
                  <a:pt x="963" y="79"/>
                </a:lnTo>
                <a:lnTo>
                  <a:pt x="962" y="87"/>
                </a:lnTo>
                <a:lnTo>
                  <a:pt x="963" y="95"/>
                </a:lnTo>
                <a:lnTo>
                  <a:pt x="964" y="102"/>
                </a:lnTo>
                <a:lnTo>
                  <a:pt x="966" y="110"/>
                </a:lnTo>
                <a:lnTo>
                  <a:pt x="966" y="110"/>
                </a:lnTo>
                <a:lnTo>
                  <a:pt x="971" y="118"/>
                </a:lnTo>
                <a:lnTo>
                  <a:pt x="975" y="124"/>
                </a:lnTo>
                <a:lnTo>
                  <a:pt x="980" y="128"/>
                </a:lnTo>
                <a:lnTo>
                  <a:pt x="980" y="128"/>
                </a:lnTo>
                <a:lnTo>
                  <a:pt x="989" y="161"/>
                </a:lnTo>
                <a:lnTo>
                  <a:pt x="989" y="161"/>
                </a:lnTo>
                <a:lnTo>
                  <a:pt x="993" y="170"/>
                </a:lnTo>
                <a:lnTo>
                  <a:pt x="994" y="174"/>
                </a:lnTo>
                <a:lnTo>
                  <a:pt x="994" y="175"/>
                </a:lnTo>
                <a:lnTo>
                  <a:pt x="994" y="175"/>
                </a:lnTo>
                <a:lnTo>
                  <a:pt x="989" y="182"/>
                </a:lnTo>
                <a:lnTo>
                  <a:pt x="985" y="187"/>
                </a:lnTo>
                <a:lnTo>
                  <a:pt x="985" y="187"/>
                </a:lnTo>
                <a:lnTo>
                  <a:pt x="977" y="189"/>
                </a:lnTo>
                <a:lnTo>
                  <a:pt x="959" y="195"/>
                </a:lnTo>
                <a:lnTo>
                  <a:pt x="950" y="198"/>
                </a:lnTo>
                <a:lnTo>
                  <a:pt x="940" y="203"/>
                </a:lnTo>
                <a:lnTo>
                  <a:pt x="931" y="210"/>
                </a:lnTo>
                <a:lnTo>
                  <a:pt x="924" y="216"/>
                </a:lnTo>
                <a:lnTo>
                  <a:pt x="924" y="216"/>
                </a:lnTo>
                <a:lnTo>
                  <a:pt x="919" y="222"/>
                </a:lnTo>
                <a:lnTo>
                  <a:pt x="915" y="229"/>
                </a:lnTo>
                <a:lnTo>
                  <a:pt x="911" y="237"/>
                </a:lnTo>
                <a:lnTo>
                  <a:pt x="909" y="245"/>
                </a:lnTo>
                <a:lnTo>
                  <a:pt x="905" y="265"/>
                </a:lnTo>
                <a:lnTo>
                  <a:pt x="900" y="286"/>
                </a:lnTo>
                <a:lnTo>
                  <a:pt x="900" y="286"/>
                </a:lnTo>
                <a:lnTo>
                  <a:pt x="893" y="307"/>
                </a:lnTo>
                <a:lnTo>
                  <a:pt x="885" y="323"/>
                </a:lnTo>
                <a:lnTo>
                  <a:pt x="874" y="350"/>
                </a:lnTo>
                <a:lnTo>
                  <a:pt x="874" y="350"/>
                </a:lnTo>
                <a:lnTo>
                  <a:pt x="869" y="365"/>
                </a:lnTo>
                <a:lnTo>
                  <a:pt x="864" y="382"/>
                </a:lnTo>
                <a:lnTo>
                  <a:pt x="861" y="401"/>
                </a:lnTo>
                <a:lnTo>
                  <a:pt x="854" y="418"/>
                </a:lnTo>
                <a:lnTo>
                  <a:pt x="854" y="418"/>
                </a:lnTo>
                <a:lnTo>
                  <a:pt x="847" y="435"/>
                </a:lnTo>
                <a:lnTo>
                  <a:pt x="840" y="450"/>
                </a:lnTo>
                <a:lnTo>
                  <a:pt x="832" y="464"/>
                </a:lnTo>
                <a:lnTo>
                  <a:pt x="830" y="470"/>
                </a:lnTo>
                <a:lnTo>
                  <a:pt x="829" y="475"/>
                </a:lnTo>
                <a:lnTo>
                  <a:pt x="829" y="475"/>
                </a:lnTo>
                <a:lnTo>
                  <a:pt x="827" y="484"/>
                </a:lnTo>
                <a:lnTo>
                  <a:pt x="826" y="489"/>
                </a:lnTo>
                <a:lnTo>
                  <a:pt x="829" y="493"/>
                </a:lnTo>
                <a:lnTo>
                  <a:pt x="833" y="501"/>
                </a:lnTo>
                <a:lnTo>
                  <a:pt x="833" y="501"/>
                </a:lnTo>
                <a:lnTo>
                  <a:pt x="841" y="510"/>
                </a:lnTo>
                <a:lnTo>
                  <a:pt x="845" y="513"/>
                </a:lnTo>
                <a:lnTo>
                  <a:pt x="847" y="514"/>
                </a:lnTo>
                <a:lnTo>
                  <a:pt x="848" y="518"/>
                </a:lnTo>
                <a:lnTo>
                  <a:pt x="848" y="518"/>
                </a:lnTo>
                <a:lnTo>
                  <a:pt x="848" y="521"/>
                </a:lnTo>
                <a:lnTo>
                  <a:pt x="848" y="521"/>
                </a:lnTo>
                <a:lnTo>
                  <a:pt x="850" y="523"/>
                </a:lnTo>
                <a:lnTo>
                  <a:pt x="850" y="529"/>
                </a:lnTo>
                <a:lnTo>
                  <a:pt x="850" y="529"/>
                </a:lnTo>
                <a:lnTo>
                  <a:pt x="848" y="543"/>
                </a:lnTo>
                <a:lnTo>
                  <a:pt x="846" y="553"/>
                </a:lnTo>
                <a:lnTo>
                  <a:pt x="846" y="553"/>
                </a:lnTo>
                <a:lnTo>
                  <a:pt x="845" y="558"/>
                </a:lnTo>
                <a:lnTo>
                  <a:pt x="845" y="564"/>
                </a:lnTo>
                <a:lnTo>
                  <a:pt x="845" y="580"/>
                </a:lnTo>
                <a:lnTo>
                  <a:pt x="846" y="598"/>
                </a:lnTo>
                <a:lnTo>
                  <a:pt x="846" y="612"/>
                </a:lnTo>
                <a:lnTo>
                  <a:pt x="846" y="612"/>
                </a:lnTo>
                <a:lnTo>
                  <a:pt x="843" y="628"/>
                </a:lnTo>
                <a:lnTo>
                  <a:pt x="838" y="649"/>
                </a:lnTo>
                <a:lnTo>
                  <a:pt x="835" y="668"/>
                </a:lnTo>
                <a:lnTo>
                  <a:pt x="831" y="676"/>
                </a:lnTo>
                <a:lnTo>
                  <a:pt x="831" y="676"/>
                </a:lnTo>
                <a:lnTo>
                  <a:pt x="829" y="680"/>
                </a:lnTo>
                <a:lnTo>
                  <a:pt x="826" y="685"/>
                </a:lnTo>
                <a:lnTo>
                  <a:pt x="824" y="691"/>
                </a:lnTo>
                <a:lnTo>
                  <a:pt x="821" y="692"/>
                </a:lnTo>
                <a:lnTo>
                  <a:pt x="821" y="692"/>
                </a:lnTo>
                <a:lnTo>
                  <a:pt x="801" y="695"/>
                </a:lnTo>
                <a:lnTo>
                  <a:pt x="756" y="698"/>
                </a:lnTo>
                <a:lnTo>
                  <a:pt x="689" y="707"/>
                </a:lnTo>
                <a:lnTo>
                  <a:pt x="689" y="707"/>
                </a:lnTo>
                <a:lnTo>
                  <a:pt x="669" y="705"/>
                </a:lnTo>
                <a:lnTo>
                  <a:pt x="626" y="698"/>
                </a:lnTo>
                <a:lnTo>
                  <a:pt x="572" y="691"/>
                </a:lnTo>
                <a:lnTo>
                  <a:pt x="547" y="689"/>
                </a:lnTo>
                <a:lnTo>
                  <a:pt x="526" y="687"/>
                </a:lnTo>
                <a:lnTo>
                  <a:pt x="526" y="687"/>
                </a:lnTo>
                <a:lnTo>
                  <a:pt x="506" y="687"/>
                </a:lnTo>
                <a:lnTo>
                  <a:pt x="483" y="689"/>
                </a:lnTo>
                <a:lnTo>
                  <a:pt x="436" y="693"/>
                </a:lnTo>
                <a:lnTo>
                  <a:pt x="382" y="700"/>
                </a:lnTo>
                <a:lnTo>
                  <a:pt x="382" y="700"/>
                </a:lnTo>
                <a:lnTo>
                  <a:pt x="357" y="653"/>
                </a:lnTo>
                <a:lnTo>
                  <a:pt x="336" y="616"/>
                </a:lnTo>
                <a:lnTo>
                  <a:pt x="319" y="586"/>
                </a:lnTo>
                <a:lnTo>
                  <a:pt x="319" y="586"/>
                </a:lnTo>
                <a:lnTo>
                  <a:pt x="303" y="565"/>
                </a:lnTo>
                <a:lnTo>
                  <a:pt x="288" y="545"/>
                </a:lnTo>
                <a:lnTo>
                  <a:pt x="270" y="524"/>
                </a:lnTo>
                <a:lnTo>
                  <a:pt x="270" y="524"/>
                </a:lnTo>
                <a:lnTo>
                  <a:pt x="267" y="527"/>
                </a:lnTo>
                <a:lnTo>
                  <a:pt x="264" y="529"/>
                </a:lnTo>
                <a:lnTo>
                  <a:pt x="259" y="533"/>
                </a:lnTo>
                <a:lnTo>
                  <a:pt x="256" y="538"/>
                </a:lnTo>
                <a:lnTo>
                  <a:pt x="253" y="545"/>
                </a:lnTo>
                <a:lnTo>
                  <a:pt x="252" y="554"/>
                </a:lnTo>
                <a:lnTo>
                  <a:pt x="252" y="565"/>
                </a:lnTo>
                <a:lnTo>
                  <a:pt x="252" y="565"/>
                </a:lnTo>
                <a:lnTo>
                  <a:pt x="256" y="589"/>
                </a:lnTo>
                <a:lnTo>
                  <a:pt x="261" y="611"/>
                </a:lnTo>
                <a:lnTo>
                  <a:pt x="264" y="628"/>
                </a:lnTo>
                <a:lnTo>
                  <a:pt x="265" y="637"/>
                </a:lnTo>
                <a:lnTo>
                  <a:pt x="265" y="643"/>
                </a:lnTo>
                <a:lnTo>
                  <a:pt x="265" y="643"/>
                </a:lnTo>
                <a:lnTo>
                  <a:pt x="265" y="654"/>
                </a:lnTo>
                <a:lnTo>
                  <a:pt x="265" y="658"/>
                </a:lnTo>
                <a:lnTo>
                  <a:pt x="267" y="661"/>
                </a:lnTo>
                <a:lnTo>
                  <a:pt x="269" y="665"/>
                </a:lnTo>
                <a:lnTo>
                  <a:pt x="273" y="669"/>
                </a:lnTo>
                <a:lnTo>
                  <a:pt x="278" y="672"/>
                </a:lnTo>
                <a:lnTo>
                  <a:pt x="285" y="676"/>
                </a:lnTo>
                <a:lnTo>
                  <a:pt x="285" y="676"/>
                </a:lnTo>
                <a:lnTo>
                  <a:pt x="291" y="680"/>
                </a:lnTo>
                <a:lnTo>
                  <a:pt x="296" y="682"/>
                </a:lnTo>
                <a:lnTo>
                  <a:pt x="300" y="687"/>
                </a:lnTo>
                <a:lnTo>
                  <a:pt x="301" y="689"/>
                </a:lnTo>
                <a:lnTo>
                  <a:pt x="304" y="690"/>
                </a:lnTo>
                <a:lnTo>
                  <a:pt x="311" y="690"/>
                </a:lnTo>
                <a:lnTo>
                  <a:pt x="311" y="690"/>
                </a:lnTo>
                <a:lnTo>
                  <a:pt x="342" y="687"/>
                </a:lnTo>
                <a:lnTo>
                  <a:pt x="356" y="709"/>
                </a:lnTo>
                <a:lnTo>
                  <a:pt x="356" y="709"/>
                </a:lnTo>
                <a:lnTo>
                  <a:pt x="316" y="721"/>
                </a:lnTo>
                <a:lnTo>
                  <a:pt x="316" y="721"/>
                </a:lnTo>
                <a:lnTo>
                  <a:pt x="301" y="724"/>
                </a:lnTo>
                <a:lnTo>
                  <a:pt x="286" y="728"/>
                </a:lnTo>
                <a:lnTo>
                  <a:pt x="257" y="733"/>
                </a:lnTo>
                <a:lnTo>
                  <a:pt x="232" y="737"/>
                </a:lnTo>
                <a:lnTo>
                  <a:pt x="219" y="740"/>
                </a:lnTo>
                <a:lnTo>
                  <a:pt x="219" y="740"/>
                </a:lnTo>
                <a:lnTo>
                  <a:pt x="195" y="745"/>
                </a:lnTo>
                <a:lnTo>
                  <a:pt x="149" y="756"/>
                </a:lnTo>
                <a:lnTo>
                  <a:pt x="69" y="775"/>
                </a:lnTo>
                <a:lnTo>
                  <a:pt x="69" y="775"/>
                </a:lnTo>
                <a:lnTo>
                  <a:pt x="51" y="780"/>
                </a:lnTo>
                <a:lnTo>
                  <a:pt x="41" y="781"/>
                </a:lnTo>
                <a:lnTo>
                  <a:pt x="31" y="785"/>
                </a:lnTo>
                <a:lnTo>
                  <a:pt x="22" y="788"/>
                </a:lnTo>
                <a:lnTo>
                  <a:pt x="15" y="793"/>
                </a:lnTo>
                <a:lnTo>
                  <a:pt x="9" y="800"/>
                </a:lnTo>
                <a:lnTo>
                  <a:pt x="7" y="805"/>
                </a:lnTo>
                <a:lnTo>
                  <a:pt x="6" y="808"/>
                </a:lnTo>
                <a:lnTo>
                  <a:pt x="6" y="808"/>
                </a:lnTo>
                <a:lnTo>
                  <a:pt x="4" y="816"/>
                </a:lnTo>
                <a:lnTo>
                  <a:pt x="2" y="822"/>
                </a:lnTo>
                <a:lnTo>
                  <a:pt x="0" y="826"/>
                </a:lnTo>
                <a:lnTo>
                  <a:pt x="0" y="829"/>
                </a:lnTo>
                <a:lnTo>
                  <a:pt x="1" y="832"/>
                </a:lnTo>
                <a:lnTo>
                  <a:pt x="5" y="835"/>
                </a:lnTo>
                <a:lnTo>
                  <a:pt x="20" y="846"/>
                </a:lnTo>
                <a:lnTo>
                  <a:pt x="20" y="846"/>
                </a:lnTo>
                <a:lnTo>
                  <a:pt x="115" y="906"/>
                </a:lnTo>
                <a:lnTo>
                  <a:pt x="198" y="958"/>
                </a:lnTo>
                <a:lnTo>
                  <a:pt x="198" y="958"/>
                </a:lnTo>
                <a:lnTo>
                  <a:pt x="221" y="970"/>
                </a:lnTo>
                <a:lnTo>
                  <a:pt x="241" y="980"/>
                </a:lnTo>
                <a:lnTo>
                  <a:pt x="264" y="990"/>
                </a:lnTo>
                <a:lnTo>
                  <a:pt x="289" y="1000"/>
                </a:lnTo>
                <a:lnTo>
                  <a:pt x="314" y="1007"/>
                </a:lnTo>
                <a:lnTo>
                  <a:pt x="337" y="1013"/>
                </a:lnTo>
                <a:lnTo>
                  <a:pt x="348" y="1016"/>
                </a:lnTo>
                <a:lnTo>
                  <a:pt x="358" y="1016"/>
                </a:lnTo>
                <a:lnTo>
                  <a:pt x="358" y="1016"/>
                </a:lnTo>
                <a:lnTo>
                  <a:pt x="395" y="1017"/>
                </a:lnTo>
                <a:lnTo>
                  <a:pt x="433" y="1016"/>
                </a:lnTo>
                <a:lnTo>
                  <a:pt x="524" y="1012"/>
                </a:lnTo>
                <a:lnTo>
                  <a:pt x="524" y="1012"/>
                </a:lnTo>
                <a:lnTo>
                  <a:pt x="593" y="1011"/>
                </a:lnTo>
                <a:lnTo>
                  <a:pt x="680" y="1012"/>
                </a:lnTo>
                <a:lnTo>
                  <a:pt x="763" y="1012"/>
                </a:lnTo>
                <a:lnTo>
                  <a:pt x="821" y="1012"/>
                </a:lnTo>
                <a:lnTo>
                  <a:pt x="821" y="1012"/>
                </a:lnTo>
                <a:lnTo>
                  <a:pt x="843" y="1009"/>
                </a:lnTo>
                <a:lnTo>
                  <a:pt x="871" y="1004"/>
                </a:lnTo>
                <a:lnTo>
                  <a:pt x="931" y="992"/>
                </a:lnTo>
                <a:lnTo>
                  <a:pt x="989" y="980"/>
                </a:lnTo>
                <a:lnTo>
                  <a:pt x="1014" y="976"/>
                </a:lnTo>
                <a:lnTo>
                  <a:pt x="1032" y="974"/>
                </a:lnTo>
                <a:lnTo>
                  <a:pt x="1032" y="974"/>
                </a:lnTo>
                <a:lnTo>
                  <a:pt x="1050" y="974"/>
                </a:lnTo>
                <a:lnTo>
                  <a:pt x="1069" y="974"/>
                </a:lnTo>
                <a:lnTo>
                  <a:pt x="1115" y="975"/>
                </a:lnTo>
                <a:lnTo>
                  <a:pt x="1140" y="976"/>
                </a:lnTo>
                <a:lnTo>
                  <a:pt x="1164" y="975"/>
                </a:lnTo>
                <a:lnTo>
                  <a:pt x="1187" y="972"/>
                </a:lnTo>
                <a:lnTo>
                  <a:pt x="1208" y="969"/>
                </a:lnTo>
                <a:lnTo>
                  <a:pt x="1208" y="969"/>
                </a:lnTo>
                <a:lnTo>
                  <a:pt x="1224" y="964"/>
                </a:lnTo>
                <a:lnTo>
                  <a:pt x="1236" y="960"/>
                </a:lnTo>
                <a:lnTo>
                  <a:pt x="1255" y="951"/>
                </a:lnTo>
                <a:lnTo>
                  <a:pt x="1262" y="949"/>
                </a:lnTo>
                <a:lnTo>
                  <a:pt x="1272" y="945"/>
                </a:lnTo>
                <a:lnTo>
                  <a:pt x="1283" y="944"/>
                </a:lnTo>
                <a:lnTo>
                  <a:pt x="1297" y="943"/>
                </a:lnTo>
                <a:lnTo>
                  <a:pt x="1297" y="943"/>
                </a:lnTo>
                <a:lnTo>
                  <a:pt x="1326" y="942"/>
                </a:lnTo>
                <a:lnTo>
                  <a:pt x="1348" y="940"/>
                </a:lnTo>
                <a:lnTo>
                  <a:pt x="1378" y="935"/>
                </a:lnTo>
                <a:lnTo>
                  <a:pt x="1378" y="935"/>
                </a:lnTo>
                <a:lnTo>
                  <a:pt x="1388" y="933"/>
                </a:lnTo>
                <a:lnTo>
                  <a:pt x="1393" y="930"/>
                </a:lnTo>
                <a:lnTo>
                  <a:pt x="1395" y="929"/>
                </a:lnTo>
                <a:lnTo>
                  <a:pt x="1397" y="927"/>
                </a:lnTo>
                <a:lnTo>
                  <a:pt x="1397" y="924"/>
                </a:lnTo>
                <a:lnTo>
                  <a:pt x="1394" y="923"/>
                </a:lnTo>
                <a:lnTo>
                  <a:pt x="1389" y="922"/>
                </a:lnTo>
                <a:lnTo>
                  <a:pt x="1389" y="922"/>
                </a:lnTo>
                <a:lnTo>
                  <a:pt x="1311" y="907"/>
                </a:lnTo>
                <a:lnTo>
                  <a:pt x="1311" y="907"/>
                </a:lnTo>
                <a:lnTo>
                  <a:pt x="1336" y="901"/>
                </a:lnTo>
                <a:lnTo>
                  <a:pt x="1353" y="895"/>
                </a:lnTo>
                <a:lnTo>
                  <a:pt x="1358" y="891"/>
                </a:lnTo>
                <a:lnTo>
                  <a:pt x="1361" y="890"/>
                </a:lnTo>
                <a:lnTo>
                  <a:pt x="1361" y="888"/>
                </a:lnTo>
                <a:lnTo>
                  <a:pt x="1361" y="888"/>
                </a:lnTo>
                <a:lnTo>
                  <a:pt x="1361" y="885"/>
                </a:lnTo>
                <a:lnTo>
                  <a:pt x="1358" y="881"/>
                </a:lnTo>
                <a:lnTo>
                  <a:pt x="1357" y="880"/>
                </a:lnTo>
                <a:lnTo>
                  <a:pt x="1353" y="879"/>
                </a:lnTo>
                <a:lnTo>
                  <a:pt x="1353" y="879"/>
                </a:lnTo>
                <a:lnTo>
                  <a:pt x="1330" y="877"/>
                </a:lnTo>
                <a:lnTo>
                  <a:pt x="1309" y="877"/>
                </a:lnTo>
                <a:lnTo>
                  <a:pt x="1309" y="877"/>
                </a:lnTo>
                <a:lnTo>
                  <a:pt x="1295" y="830"/>
                </a:lnTo>
                <a:lnTo>
                  <a:pt x="1287" y="793"/>
                </a:lnTo>
                <a:lnTo>
                  <a:pt x="1280" y="766"/>
                </a:lnTo>
                <a:lnTo>
                  <a:pt x="1280" y="766"/>
                </a:lnTo>
                <a:lnTo>
                  <a:pt x="1279" y="756"/>
                </a:lnTo>
                <a:lnTo>
                  <a:pt x="1277" y="748"/>
                </a:lnTo>
                <a:lnTo>
                  <a:pt x="1271" y="733"/>
                </a:lnTo>
                <a:lnTo>
                  <a:pt x="1268" y="726"/>
                </a:lnTo>
                <a:lnTo>
                  <a:pt x="1267" y="719"/>
                </a:lnTo>
                <a:lnTo>
                  <a:pt x="1267" y="714"/>
                </a:lnTo>
                <a:lnTo>
                  <a:pt x="1268" y="709"/>
                </a:lnTo>
                <a:lnTo>
                  <a:pt x="1268" y="709"/>
                </a:lnTo>
                <a:lnTo>
                  <a:pt x="1276" y="701"/>
                </a:lnTo>
                <a:lnTo>
                  <a:pt x="1283" y="692"/>
                </a:lnTo>
                <a:lnTo>
                  <a:pt x="1289" y="685"/>
                </a:lnTo>
                <a:lnTo>
                  <a:pt x="1292" y="681"/>
                </a:lnTo>
                <a:lnTo>
                  <a:pt x="1293" y="679"/>
                </a:lnTo>
                <a:lnTo>
                  <a:pt x="1293" y="679"/>
                </a:lnTo>
                <a:lnTo>
                  <a:pt x="1292" y="670"/>
                </a:lnTo>
                <a:lnTo>
                  <a:pt x="1290" y="658"/>
                </a:lnTo>
                <a:lnTo>
                  <a:pt x="1288" y="643"/>
                </a:lnTo>
                <a:lnTo>
                  <a:pt x="1288" y="643"/>
                </a:lnTo>
                <a:lnTo>
                  <a:pt x="1282" y="640"/>
                </a:lnTo>
                <a:lnTo>
                  <a:pt x="1277" y="638"/>
                </a:lnTo>
                <a:lnTo>
                  <a:pt x="1273" y="633"/>
                </a:lnTo>
                <a:lnTo>
                  <a:pt x="1273" y="633"/>
                </a:lnTo>
                <a:lnTo>
                  <a:pt x="1268" y="616"/>
                </a:lnTo>
                <a:lnTo>
                  <a:pt x="1264" y="603"/>
                </a:lnTo>
                <a:lnTo>
                  <a:pt x="1268" y="591"/>
                </a:lnTo>
                <a:lnTo>
                  <a:pt x="1268" y="591"/>
                </a:lnTo>
                <a:lnTo>
                  <a:pt x="1261" y="584"/>
                </a:lnTo>
                <a:lnTo>
                  <a:pt x="1255" y="579"/>
                </a:lnTo>
                <a:lnTo>
                  <a:pt x="1252" y="577"/>
                </a:lnTo>
                <a:lnTo>
                  <a:pt x="1250" y="576"/>
                </a:lnTo>
                <a:lnTo>
                  <a:pt x="1250" y="576"/>
                </a:lnTo>
                <a:lnTo>
                  <a:pt x="1247" y="576"/>
                </a:lnTo>
                <a:lnTo>
                  <a:pt x="1245" y="575"/>
                </a:lnTo>
                <a:lnTo>
                  <a:pt x="1241" y="574"/>
                </a:lnTo>
                <a:lnTo>
                  <a:pt x="1236" y="572"/>
                </a:lnTo>
                <a:lnTo>
                  <a:pt x="1236" y="572"/>
                </a:lnTo>
                <a:lnTo>
                  <a:pt x="1208" y="569"/>
                </a:lnTo>
                <a:lnTo>
                  <a:pt x="1199" y="568"/>
                </a:lnTo>
                <a:lnTo>
                  <a:pt x="1190" y="569"/>
                </a:lnTo>
                <a:lnTo>
                  <a:pt x="1184" y="570"/>
                </a:lnTo>
                <a:lnTo>
                  <a:pt x="1179" y="572"/>
                </a:lnTo>
                <a:lnTo>
                  <a:pt x="1179" y="572"/>
                </a:lnTo>
                <a:lnTo>
                  <a:pt x="1172" y="577"/>
                </a:lnTo>
                <a:lnTo>
                  <a:pt x="1166" y="581"/>
                </a:lnTo>
                <a:lnTo>
                  <a:pt x="1159" y="584"/>
                </a:lnTo>
                <a:lnTo>
                  <a:pt x="1103" y="584"/>
                </a:lnTo>
                <a:lnTo>
                  <a:pt x="1103" y="584"/>
                </a:lnTo>
                <a:lnTo>
                  <a:pt x="1099" y="582"/>
                </a:lnTo>
                <a:lnTo>
                  <a:pt x="1096" y="581"/>
                </a:lnTo>
                <a:lnTo>
                  <a:pt x="1093" y="579"/>
                </a:lnTo>
                <a:lnTo>
                  <a:pt x="1089" y="575"/>
                </a:lnTo>
                <a:lnTo>
                  <a:pt x="1088" y="570"/>
                </a:lnTo>
                <a:lnTo>
                  <a:pt x="1088" y="565"/>
                </a:lnTo>
                <a:lnTo>
                  <a:pt x="1092" y="558"/>
                </a:lnTo>
                <a:lnTo>
                  <a:pt x="1092" y="558"/>
                </a:lnTo>
                <a:lnTo>
                  <a:pt x="1100" y="547"/>
                </a:lnTo>
                <a:lnTo>
                  <a:pt x="1106" y="539"/>
                </a:lnTo>
                <a:lnTo>
                  <a:pt x="1110" y="533"/>
                </a:lnTo>
                <a:lnTo>
                  <a:pt x="1113" y="524"/>
                </a:lnTo>
                <a:lnTo>
                  <a:pt x="1113" y="524"/>
                </a:lnTo>
                <a:lnTo>
                  <a:pt x="1116" y="513"/>
                </a:lnTo>
                <a:lnTo>
                  <a:pt x="1121" y="502"/>
                </a:lnTo>
                <a:lnTo>
                  <a:pt x="1129" y="490"/>
                </a:lnTo>
                <a:lnTo>
                  <a:pt x="1129" y="490"/>
                </a:lnTo>
                <a:lnTo>
                  <a:pt x="1135" y="493"/>
                </a:lnTo>
                <a:lnTo>
                  <a:pt x="1150" y="502"/>
                </a:lnTo>
                <a:lnTo>
                  <a:pt x="1171" y="513"/>
                </a:lnTo>
                <a:lnTo>
                  <a:pt x="1182" y="518"/>
                </a:lnTo>
                <a:lnTo>
                  <a:pt x="1193" y="522"/>
                </a:lnTo>
                <a:lnTo>
                  <a:pt x="1193" y="522"/>
                </a:lnTo>
                <a:lnTo>
                  <a:pt x="1229" y="534"/>
                </a:lnTo>
                <a:lnTo>
                  <a:pt x="1245" y="542"/>
                </a:lnTo>
                <a:lnTo>
                  <a:pt x="1245" y="542"/>
                </a:lnTo>
                <a:lnTo>
                  <a:pt x="1248" y="544"/>
                </a:lnTo>
                <a:lnTo>
                  <a:pt x="1251" y="547"/>
                </a:lnTo>
                <a:lnTo>
                  <a:pt x="1256" y="549"/>
                </a:lnTo>
                <a:lnTo>
                  <a:pt x="1264" y="553"/>
                </a:lnTo>
                <a:lnTo>
                  <a:pt x="1264" y="553"/>
                </a:lnTo>
                <a:lnTo>
                  <a:pt x="1272" y="556"/>
                </a:lnTo>
                <a:lnTo>
                  <a:pt x="1277" y="556"/>
                </a:lnTo>
                <a:lnTo>
                  <a:pt x="1277" y="556"/>
                </a:lnTo>
                <a:lnTo>
                  <a:pt x="1278" y="554"/>
                </a:lnTo>
                <a:lnTo>
                  <a:pt x="1278" y="547"/>
                </a:lnTo>
                <a:lnTo>
                  <a:pt x="1278" y="547"/>
                </a:lnTo>
                <a:lnTo>
                  <a:pt x="1279" y="542"/>
                </a:lnTo>
                <a:lnTo>
                  <a:pt x="1280" y="538"/>
                </a:lnTo>
                <a:lnTo>
                  <a:pt x="1284" y="532"/>
                </a:lnTo>
                <a:lnTo>
                  <a:pt x="1288" y="528"/>
                </a:lnTo>
                <a:lnTo>
                  <a:pt x="1289" y="527"/>
                </a:lnTo>
                <a:lnTo>
                  <a:pt x="1290" y="524"/>
                </a:lnTo>
                <a:lnTo>
                  <a:pt x="1290" y="524"/>
                </a:lnTo>
                <a:lnTo>
                  <a:pt x="1288" y="521"/>
                </a:lnTo>
                <a:lnTo>
                  <a:pt x="1284" y="516"/>
                </a:lnTo>
                <a:lnTo>
                  <a:pt x="1278" y="511"/>
                </a:lnTo>
                <a:lnTo>
                  <a:pt x="1271" y="506"/>
                </a:lnTo>
                <a:lnTo>
                  <a:pt x="1271" y="506"/>
                </a:lnTo>
                <a:lnTo>
                  <a:pt x="1264" y="502"/>
                </a:lnTo>
                <a:lnTo>
                  <a:pt x="1261" y="498"/>
                </a:lnTo>
                <a:lnTo>
                  <a:pt x="1257" y="495"/>
                </a:lnTo>
                <a:lnTo>
                  <a:pt x="1247" y="459"/>
                </a:lnTo>
                <a:lnTo>
                  <a:pt x="1247" y="459"/>
                </a:lnTo>
                <a:lnTo>
                  <a:pt x="1241" y="445"/>
                </a:lnTo>
                <a:lnTo>
                  <a:pt x="1234" y="426"/>
                </a:lnTo>
                <a:lnTo>
                  <a:pt x="1234" y="426"/>
                </a:lnTo>
                <a:lnTo>
                  <a:pt x="1232" y="424"/>
                </a:lnTo>
                <a:lnTo>
                  <a:pt x="1232" y="426"/>
                </a:lnTo>
                <a:lnTo>
                  <a:pt x="1230" y="428"/>
                </a:lnTo>
                <a:lnTo>
                  <a:pt x="1227" y="438"/>
                </a:lnTo>
                <a:lnTo>
                  <a:pt x="1226" y="439"/>
                </a:lnTo>
                <a:lnTo>
                  <a:pt x="1226" y="435"/>
                </a:lnTo>
                <a:lnTo>
                  <a:pt x="1231" y="405"/>
                </a:lnTo>
                <a:lnTo>
                  <a:pt x="1231" y="405"/>
                </a:lnTo>
                <a:lnTo>
                  <a:pt x="1237" y="365"/>
                </a:lnTo>
                <a:lnTo>
                  <a:pt x="1241" y="347"/>
                </a:lnTo>
                <a:lnTo>
                  <a:pt x="1242" y="338"/>
                </a:lnTo>
                <a:lnTo>
                  <a:pt x="1242" y="331"/>
                </a:lnTo>
                <a:lnTo>
                  <a:pt x="1242" y="331"/>
                </a:lnTo>
                <a:lnTo>
                  <a:pt x="1243" y="313"/>
                </a:lnTo>
                <a:lnTo>
                  <a:pt x="1242" y="303"/>
                </a:lnTo>
                <a:lnTo>
                  <a:pt x="1241" y="298"/>
                </a:lnTo>
                <a:lnTo>
                  <a:pt x="1238" y="294"/>
                </a:lnTo>
                <a:lnTo>
                  <a:pt x="1238" y="294"/>
                </a:lnTo>
                <a:lnTo>
                  <a:pt x="1230" y="280"/>
                </a:lnTo>
                <a:lnTo>
                  <a:pt x="1222" y="264"/>
                </a:lnTo>
                <a:lnTo>
                  <a:pt x="1214" y="247"/>
                </a:lnTo>
                <a:lnTo>
                  <a:pt x="1214" y="247"/>
                </a:lnTo>
                <a:lnTo>
                  <a:pt x="1227" y="211"/>
                </a:lnTo>
                <a:lnTo>
                  <a:pt x="1238" y="179"/>
                </a:lnTo>
                <a:lnTo>
                  <a:pt x="1247" y="149"/>
                </a:lnTo>
                <a:lnTo>
                  <a:pt x="1247" y="149"/>
                </a:lnTo>
                <a:lnTo>
                  <a:pt x="1250" y="136"/>
                </a:lnTo>
                <a:lnTo>
                  <a:pt x="1252" y="121"/>
                </a:lnTo>
                <a:lnTo>
                  <a:pt x="1252" y="105"/>
                </a:lnTo>
                <a:lnTo>
                  <a:pt x="1251" y="90"/>
                </a:lnTo>
                <a:lnTo>
                  <a:pt x="1248" y="74"/>
                </a:lnTo>
                <a:lnTo>
                  <a:pt x="1243" y="59"/>
                </a:lnTo>
                <a:lnTo>
                  <a:pt x="1240" y="52"/>
                </a:lnTo>
                <a:lnTo>
                  <a:pt x="1236" y="45"/>
                </a:lnTo>
                <a:lnTo>
                  <a:pt x="1231" y="39"/>
                </a:lnTo>
                <a:lnTo>
                  <a:pt x="1226" y="33"/>
                </a:lnTo>
                <a:lnTo>
                  <a:pt x="1226" y="33"/>
                </a:lnTo>
                <a:lnTo>
                  <a:pt x="1214" y="23"/>
                </a:lnTo>
                <a:lnTo>
                  <a:pt x="1201" y="15"/>
                </a:lnTo>
                <a:lnTo>
                  <a:pt x="1189" y="8"/>
                </a:lnTo>
                <a:lnTo>
                  <a:pt x="1176" y="3"/>
                </a:lnTo>
                <a:lnTo>
                  <a:pt x="1162" y="1"/>
                </a:lnTo>
                <a:lnTo>
                  <a:pt x="1148" y="0"/>
                </a:lnTo>
                <a:lnTo>
                  <a:pt x="1135" y="1"/>
                </a:lnTo>
                <a:lnTo>
                  <a:pt x="1122" y="5"/>
                </a:lnTo>
                <a:lnTo>
                  <a:pt x="1122" y="5"/>
                </a:lnTo>
                <a:lnTo>
                  <a:pt x="1110" y="11"/>
                </a:lnTo>
                <a:lnTo>
                  <a:pt x="1099" y="17"/>
                </a:lnTo>
                <a:lnTo>
                  <a:pt x="1090" y="23"/>
                </a:lnTo>
                <a:lnTo>
                  <a:pt x="1082" y="31"/>
                </a:lnTo>
                <a:lnTo>
                  <a:pt x="1072" y="41"/>
                </a:lnTo>
                <a:lnTo>
                  <a:pt x="1068" y="45"/>
                </a:lnTo>
                <a:lnTo>
                  <a:pt x="1068" y="45"/>
                </a:lnTo>
                <a:close/>
                <a:moveTo>
                  <a:pt x="952" y="640"/>
                </a:moveTo>
                <a:lnTo>
                  <a:pt x="994" y="686"/>
                </a:lnTo>
                <a:lnTo>
                  <a:pt x="937" y="686"/>
                </a:lnTo>
                <a:lnTo>
                  <a:pt x="952" y="640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22">
            <a:extLst>
              <a:ext uri="{FF2B5EF4-FFF2-40B4-BE49-F238E27FC236}">
                <a16:creationId xmlns:a16="http://schemas.microsoft.com/office/drawing/2014/main" id="{6B7E14CE-5968-45CE-AAD4-6BD050308BD8}"/>
              </a:ext>
            </a:extLst>
          </p:cNvPr>
          <p:cNvSpPr>
            <a:spLocks noEditPoints="1"/>
          </p:cNvSpPr>
          <p:nvPr/>
        </p:nvSpPr>
        <p:spPr bwMode="auto">
          <a:xfrm>
            <a:off x="4174850" y="1488849"/>
            <a:ext cx="1634464" cy="569736"/>
          </a:xfrm>
          <a:custGeom>
            <a:avLst/>
            <a:gdLst>
              <a:gd name="T0" fmla="*/ 5 w 2318"/>
              <a:gd name="T1" fmla="*/ 582 h 808"/>
              <a:gd name="T2" fmla="*/ 0 w 2318"/>
              <a:gd name="T3" fmla="*/ 621 h 808"/>
              <a:gd name="T4" fmla="*/ 13 w 2318"/>
              <a:gd name="T5" fmla="*/ 666 h 808"/>
              <a:gd name="T6" fmla="*/ 77 w 2318"/>
              <a:gd name="T7" fmla="*/ 677 h 808"/>
              <a:gd name="T8" fmla="*/ 308 w 2318"/>
              <a:gd name="T9" fmla="*/ 741 h 808"/>
              <a:gd name="T10" fmla="*/ 593 w 2318"/>
              <a:gd name="T11" fmla="*/ 757 h 808"/>
              <a:gd name="T12" fmla="*/ 755 w 2318"/>
              <a:gd name="T13" fmla="*/ 785 h 808"/>
              <a:gd name="T14" fmla="*/ 978 w 2318"/>
              <a:gd name="T15" fmla="*/ 806 h 808"/>
              <a:gd name="T16" fmla="*/ 1225 w 2318"/>
              <a:gd name="T17" fmla="*/ 784 h 808"/>
              <a:gd name="T18" fmla="*/ 1565 w 2318"/>
              <a:gd name="T19" fmla="*/ 793 h 808"/>
              <a:gd name="T20" fmla="*/ 1750 w 2318"/>
              <a:gd name="T21" fmla="*/ 804 h 808"/>
              <a:gd name="T22" fmla="*/ 2036 w 2318"/>
              <a:gd name="T23" fmla="*/ 790 h 808"/>
              <a:gd name="T24" fmla="*/ 2194 w 2318"/>
              <a:gd name="T25" fmla="*/ 766 h 808"/>
              <a:gd name="T26" fmla="*/ 2298 w 2318"/>
              <a:gd name="T27" fmla="*/ 767 h 808"/>
              <a:gd name="T28" fmla="*/ 2314 w 2318"/>
              <a:gd name="T29" fmla="*/ 752 h 808"/>
              <a:gd name="T30" fmla="*/ 2318 w 2318"/>
              <a:gd name="T31" fmla="*/ 716 h 808"/>
              <a:gd name="T32" fmla="*/ 2244 w 2318"/>
              <a:gd name="T33" fmla="*/ 701 h 808"/>
              <a:gd name="T34" fmla="*/ 2238 w 2318"/>
              <a:gd name="T35" fmla="*/ 668 h 808"/>
              <a:gd name="T36" fmla="*/ 2293 w 2318"/>
              <a:gd name="T37" fmla="*/ 647 h 808"/>
              <a:gd name="T38" fmla="*/ 2303 w 2318"/>
              <a:gd name="T39" fmla="*/ 578 h 808"/>
              <a:gd name="T40" fmla="*/ 2292 w 2318"/>
              <a:gd name="T41" fmla="*/ 522 h 808"/>
              <a:gd name="T42" fmla="*/ 2281 w 2318"/>
              <a:gd name="T43" fmla="*/ 475 h 808"/>
              <a:gd name="T44" fmla="*/ 2298 w 2318"/>
              <a:gd name="T45" fmla="*/ 450 h 808"/>
              <a:gd name="T46" fmla="*/ 2302 w 2318"/>
              <a:gd name="T47" fmla="*/ 421 h 808"/>
              <a:gd name="T48" fmla="*/ 2315 w 2318"/>
              <a:gd name="T49" fmla="*/ 393 h 808"/>
              <a:gd name="T50" fmla="*/ 2278 w 2318"/>
              <a:gd name="T51" fmla="*/ 356 h 808"/>
              <a:gd name="T52" fmla="*/ 2245 w 2318"/>
              <a:gd name="T53" fmla="*/ 358 h 808"/>
              <a:gd name="T54" fmla="*/ 2224 w 2318"/>
              <a:gd name="T55" fmla="*/ 351 h 808"/>
              <a:gd name="T56" fmla="*/ 2182 w 2318"/>
              <a:gd name="T57" fmla="*/ 338 h 808"/>
              <a:gd name="T58" fmla="*/ 2147 w 2318"/>
              <a:gd name="T59" fmla="*/ 357 h 808"/>
              <a:gd name="T60" fmla="*/ 2115 w 2318"/>
              <a:gd name="T61" fmla="*/ 408 h 808"/>
              <a:gd name="T62" fmla="*/ 1996 w 2318"/>
              <a:gd name="T63" fmla="*/ 409 h 808"/>
              <a:gd name="T64" fmla="*/ 1952 w 2318"/>
              <a:gd name="T65" fmla="*/ 390 h 808"/>
              <a:gd name="T66" fmla="*/ 1892 w 2318"/>
              <a:gd name="T67" fmla="*/ 384 h 808"/>
              <a:gd name="T68" fmla="*/ 1849 w 2318"/>
              <a:gd name="T69" fmla="*/ 372 h 808"/>
              <a:gd name="T70" fmla="*/ 1798 w 2318"/>
              <a:gd name="T71" fmla="*/ 366 h 808"/>
              <a:gd name="T72" fmla="*/ 1757 w 2318"/>
              <a:gd name="T73" fmla="*/ 356 h 808"/>
              <a:gd name="T74" fmla="*/ 1626 w 2318"/>
              <a:gd name="T75" fmla="*/ 247 h 808"/>
              <a:gd name="T76" fmla="*/ 1542 w 2318"/>
              <a:gd name="T77" fmla="*/ 193 h 808"/>
              <a:gd name="T78" fmla="*/ 1562 w 2318"/>
              <a:gd name="T79" fmla="*/ 163 h 808"/>
              <a:gd name="T80" fmla="*/ 1561 w 2318"/>
              <a:gd name="T81" fmla="*/ 108 h 808"/>
              <a:gd name="T82" fmla="*/ 1503 w 2318"/>
              <a:gd name="T83" fmla="*/ 99 h 808"/>
              <a:gd name="T84" fmla="*/ 1477 w 2318"/>
              <a:gd name="T85" fmla="*/ 30 h 808"/>
              <a:gd name="T86" fmla="*/ 1424 w 2318"/>
              <a:gd name="T87" fmla="*/ 0 h 808"/>
              <a:gd name="T88" fmla="*/ 1333 w 2318"/>
              <a:gd name="T89" fmla="*/ 41 h 808"/>
              <a:gd name="T90" fmla="*/ 1318 w 2318"/>
              <a:gd name="T91" fmla="*/ 104 h 808"/>
              <a:gd name="T92" fmla="*/ 1312 w 2318"/>
              <a:gd name="T93" fmla="*/ 193 h 808"/>
              <a:gd name="T94" fmla="*/ 1278 w 2318"/>
              <a:gd name="T95" fmla="*/ 225 h 808"/>
              <a:gd name="T96" fmla="*/ 1212 w 2318"/>
              <a:gd name="T97" fmla="*/ 361 h 808"/>
              <a:gd name="T98" fmla="*/ 1152 w 2318"/>
              <a:gd name="T99" fmla="*/ 479 h 808"/>
              <a:gd name="T100" fmla="*/ 140 w 2318"/>
              <a:gd name="T101" fmla="*/ 498 h 808"/>
              <a:gd name="T102" fmla="*/ 229 w 2318"/>
              <a:gd name="T103" fmla="*/ 494 h 808"/>
              <a:gd name="T104" fmla="*/ 284 w 2318"/>
              <a:gd name="T105" fmla="*/ 527 h 808"/>
              <a:gd name="T106" fmla="*/ 287 w 2318"/>
              <a:gd name="T107" fmla="*/ 501 h 808"/>
              <a:gd name="T108" fmla="*/ 220 w 2318"/>
              <a:gd name="T109" fmla="*/ 405 h 808"/>
              <a:gd name="T110" fmla="*/ 125 w 2318"/>
              <a:gd name="T111" fmla="*/ 319 h 808"/>
              <a:gd name="T112" fmla="*/ 119 w 2318"/>
              <a:gd name="T113" fmla="*/ 308 h 808"/>
              <a:gd name="T114" fmla="*/ 66 w 2318"/>
              <a:gd name="T115" fmla="*/ 568 h 808"/>
              <a:gd name="T116" fmla="*/ 1717 w 2318"/>
              <a:gd name="T117" fmla="*/ 478 h 808"/>
              <a:gd name="T118" fmla="*/ 1766 w 2318"/>
              <a:gd name="T119" fmla="*/ 495 h 808"/>
              <a:gd name="T120" fmla="*/ 1859 w 2318"/>
              <a:gd name="T121" fmla="*/ 485 h 808"/>
              <a:gd name="T122" fmla="*/ 1607 w 2318"/>
              <a:gd name="T123" fmla="*/ 385 h 8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2318" h="808">
                <a:moveTo>
                  <a:pt x="66" y="568"/>
                </a:moveTo>
                <a:lnTo>
                  <a:pt x="66" y="568"/>
                </a:lnTo>
                <a:lnTo>
                  <a:pt x="41" y="572"/>
                </a:lnTo>
                <a:lnTo>
                  <a:pt x="22" y="575"/>
                </a:lnTo>
                <a:lnTo>
                  <a:pt x="11" y="578"/>
                </a:lnTo>
                <a:lnTo>
                  <a:pt x="11" y="578"/>
                </a:lnTo>
                <a:lnTo>
                  <a:pt x="5" y="582"/>
                </a:lnTo>
                <a:lnTo>
                  <a:pt x="1" y="583"/>
                </a:lnTo>
                <a:lnTo>
                  <a:pt x="1" y="583"/>
                </a:lnTo>
                <a:lnTo>
                  <a:pt x="1" y="594"/>
                </a:lnTo>
                <a:lnTo>
                  <a:pt x="3" y="603"/>
                </a:lnTo>
                <a:lnTo>
                  <a:pt x="1" y="613"/>
                </a:lnTo>
                <a:lnTo>
                  <a:pt x="1" y="613"/>
                </a:lnTo>
                <a:lnTo>
                  <a:pt x="0" y="621"/>
                </a:lnTo>
                <a:lnTo>
                  <a:pt x="1" y="629"/>
                </a:lnTo>
                <a:lnTo>
                  <a:pt x="1" y="652"/>
                </a:lnTo>
                <a:lnTo>
                  <a:pt x="1" y="652"/>
                </a:lnTo>
                <a:lnTo>
                  <a:pt x="1" y="656"/>
                </a:lnTo>
                <a:lnTo>
                  <a:pt x="3" y="658"/>
                </a:lnTo>
                <a:lnTo>
                  <a:pt x="6" y="663"/>
                </a:lnTo>
                <a:lnTo>
                  <a:pt x="13" y="666"/>
                </a:lnTo>
                <a:lnTo>
                  <a:pt x="20" y="667"/>
                </a:lnTo>
                <a:lnTo>
                  <a:pt x="26" y="668"/>
                </a:lnTo>
                <a:lnTo>
                  <a:pt x="32" y="668"/>
                </a:lnTo>
                <a:lnTo>
                  <a:pt x="41" y="667"/>
                </a:lnTo>
                <a:lnTo>
                  <a:pt x="41" y="667"/>
                </a:lnTo>
                <a:lnTo>
                  <a:pt x="52" y="669"/>
                </a:lnTo>
                <a:lnTo>
                  <a:pt x="77" y="677"/>
                </a:lnTo>
                <a:lnTo>
                  <a:pt x="156" y="701"/>
                </a:lnTo>
                <a:lnTo>
                  <a:pt x="200" y="715"/>
                </a:lnTo>
                <a:lnTo>
                  <a:pt x="243" y="727"/>
                </a:lnTo>
                <a:lnTo>
                  <a:pt x="281" y="737"/>
                </a:lnTo>
                <a:lnTo>
                  <a:pt x="295" y="740"/>
                </a:lnTo>
                <a:lnTo>
                  <a:pt x="308" y="741"/>
                </a:lnTo>
                <a:lnTo>
                  <a:pt x="308" y="741"/>
                </a:lnTo>
                <a:lnTo>
                  <a:pt x="352" y="745"/>
                </a:lnTo>
                <a:lnTo>
                  <a:pt x="402" y="748"/>
                </a:lnTo>
                <a:lnTo>
                  <a:pt x="455" y="752"/>
                </a:lnTo>
                <a:lnTo>
                  <a:pt x="510" y="756"/>
                </a:lnTo>
                <a:lnTo>
                  <a:pt x="510" y="756"/>
                </a:lnTo>
                <a:lnTo>
                  <a:pt x="566" y="757"/>
                </a:lnTo>
                <a:lnTo>
                  <a:pt x="593" y="757"/>
                </a:lnTo>
                <a:lnTo>
                  <a:pt x="620" y="758"/>
                </a:lnTo>
                <a:lnTo>
                  <a:pt x="647" y="761"/>
                </a:lnTo>
                <a:lnTo>
                  <a:pt x="677" y="764"/>
                </a:lnTo>
                <a:lnTo>
                  <a:pt x="706" y="770"/>
                </a:lnTo>
                <a:lnTo>
                  <a:pt x="737" y="780"/>
                </a:lnTo>
                <a:lnTo>
                  <a:pt x="737" y="780"/>
                </a:lnTo>
                <a:lnTo>
                  <a:pt x="755" y="785"/>
                </a:lnTo>
                <a:lnTo>
                  <a:pt x="772" y="790"/>
                </a:lnTo>
                <a:lnTo>
                  <a:pt x="792" y="794"/>
                </a:lnTo>
                <a:lnTo>
                  <a:pt x="811" y="798"/>
                </a:lnTo>
                <a:lnTo>
                  <a:pt x="852" y="803"/>
                </a:lnTo>
                <a:lnTo>
                  <a:pt x="895" y="806"/>
                </a:lnTo>
                <a:lnTo>
                  <a:pt x="937" y="808"/>
                </a:lnTo>
                <a:lnTo>
                  <a:pt x="978" y="806"/>
                </a:lnTo>
                <a:lnTo>
                  <a:pt x="1016" y="804"/>
                </a:lnTo>
                <a:lnTo>
                  <a:pt x="1049" y="800"/>
                </a:lnTo>
                <a:lnTo>
                  <a:pt x="1049" y="800"/>
                </a:lnTo>
                <a:lnTo>
                  <a:pt x="1082" y="795"/>
                </a:lnTo>
                <a:lnTo>
                  <a:pt x="1124" y="790"/>
                </a:lnTo>
                <a:lnTo>
                  <a:pt x="1172" y="787"/>
                </a:lnTo>
                <a:lnTo>
                  <a:pt x="1225" y="784"/>
                </a:lnTo>
                <a:lnTo>
                  <a:pt x="1283" y="782"/>
                </a:lnTo>
                <a:lnTo>
                  <a:pt x="1344" y="782"/>
                </a:lnTo>
                <a:lnTo>
                  <a:pt x="1405" y="783"/>
                </a:lnTo>
                <a:lnTo>
                  <a:pt x="1468" y="785"/>
                </a:lnTo>
                <a:lnTo>
                  <a:pt x="1468" y="785"/>
                </a:lnTo>
                <a:lnTo>
                  <a:pt x="1523" y="789"/>
                </a:lnTo>
                <a:lnTo>
                  <a:pt x="1565" y="793"/>
                </a:lnTo>
                <a:lnTo>
                  <a:pt x="1619" y="799"/>
                </a:lnTo>
                <a:lnTo>
                  <a:pt x="1656" y="803"/>
                </a:lnTo>
                <a:lnTo>
                  <a:pt x="1676" y="804"/>
                </a:lnTo>
                <a:lnTo>
                  <a:pt x="1700" y="805"/>
                </a:lnTo>
                <a:lnTo>
                  <a:pt x="1700" y="805"/>
                </a:lnTo>
                <a:lnTo>
                  <a:pt x="1726" y="805"/>
                </a:lnTo>
                <a:lnTo>
                  <a:pt x="1750" y="804"/>
                </a:lnTo>
                <a:lnTo>
                  <a:pt x="1791" y="801"/>
                </a:lnTo>
                <a:lnTo>
                  <a:pt x="1824" y="798"/>
                </a:lnTo>
                <a:lnTo>
                  <a:pt x="1854" y="795"/>
                </a:lnTo>
                <a:lnTo>
                  <a:pt x="1854" y="795"/>
                </a:lnTo>
                <a:lnTo>
                  <a:pt x="1941" y="794"/>
                </a:lnTo>
                <a:lnTo>
                  <a:pt x="1992" y="793"/>
                </a:lnTo>
                <a:lnTo>
                  <a:pt x="2036" y="790"/>
                </a:lnTo>
                <a:lnTo>
                  <a:pt x="2036" y="790"/>
                </a:lnTo>
                <a:lnTo>
                  <a:pt x="2056" y="789"/>
                </a:lnTo>
                <a:lnTo>
                  <a:pt x="2077" y="785"/>
                </a:lnTo>
                <a:lnTo>
                  <a:pt x="2122" y="778"/>
                </a:lnTo>
                <a:lnTo>
                  <a:pt x="2162" y="770"/>
                </a:lnTo>
                <a:lnTo>
                  <a:pt x="2194" y="766"/>
                </a:lnTo>
                <a:lnTo>
                  <a:pt x="2194" y="766"/>
                </a:lnTo>
                <a:lnTo>
                  <a:pt x="2214" y="763"/>
                </a:lnTo>
                <a:lnTo>
                  <a:pt x="2228" y="763"/>
                </a:lnTo>
                <a:lnTo>
                  <a:pt x="2240" y="764"/>
                </a:lnTo>
                <a:lnTo>
                  <a:pt x="2259" y="766"/>
                </a:lnTo>
                <a:lnTo>
                  <a:pt x="2259" y="766"/>
                </a:lnTo>
                <a:lnTo>
                  <a:pt x="2289" y="766"/>
                </a:lnTo>
                <a:lnTo>
                  <a:pt x="2298" y="767"/>
                </a:lnTo>
                <a:lnTo>
                  <a:pt x="2308" y="766"/>
                </a:lnTo>
                <a:lnTo>
                  <a:pt x="2308" y="766"/>
                </a:lnTo>
                <a:lnTo>
                  <a:pt x="2313" y="764"/>
                </a:lnTo>
                <a:lnTo>
                  <a:pt x="2315" y="763"/>
                </a:lnTo>
                <a:lnTo>
                  <a:pt x="2315" y="761"/>
                </a:lnTo>
                <a:lnTo>
                  <a:pt x="2315" y="758"/>
                </a:lnTo>
                <a:lnTo>
                  <a:pt x="2314" y="752"/>
                </a:lnTo>
                <a:lnTo>
                  <a:pt x="2313" y="750"/>
                </a:lnTo>
                <a:lnTo>
                  <a:pt x="2313" y="746"/>
                </a:lnTo>
                <a:lnTo>
                  <a:pt x="2313" y="746"/>
                </a:lnTo>
                <a:lnTo>
                  <a:pt x="2315" y="733"/>
                </a:lnTo>
                <a:lnTo>
                  <a:pt x="2318" y="726"/>
                </a:lnTo>
                <a:lnTo>
                  <a:pt x="2318" y="716"/>
                </a:lnTo>
                <a:lnTo>
                  <a:pt x="2318" y="716"/>
                </a:lnTo>
                <a:lnTo>
                  <a:pt x="2317" y="714"/>
                </a:lnTo>
                <a:lnTo>
                  <a:pt x="2314" y="711"/>
                </a:lnTo>
                <a:lnTo>
                  <a:pt x="2307" y="708"/>
                </a:lnTo>
                <a:lnTo>
                  <a:pt x="2294" y="705"/>
                </a:lnTo>
                <a:lnTo>
                  <a:pt x="2281" y="703"/>
                </a:lnTo>
                <a:lnTo>
                  <a:pt x="2255" y="701"/>
                </a:lnTo>
                <a:lnTo>
                  <a:pt x="2244" y="701"/>
                </a:lnTo>
                <a:lnTo>
                  <a:pt x="2209" y="696"/>
                </a:lnTo>
                <a:lnTo>
                  <a:pt x="2199" y="682"/>
                </a:lnTo>
                <a:lnTo>
                  <a:pt x="2199" y="662"/>
                </a:lnTo>
                <a:lnTo>
                  <a:pt x="2199" y="662"/>
                </a:lnTo>
                <a:lnTo>
                  <a:pt x="2215" y="666"/>
                </a:lnTo>
                <a:lnTo>
                  <a:pt x="2230" y="668"/>
                </a:lnTo>
                <a:lnTo>
                  <a:pt x="2238" y="668"/>
                </a:lnTo>
                <a:lnTo>
                  <a:pt x="2244" y="667"/>
                </a:lnTo>
                <a:lnTo>
                  <a:pt x="2244" y="667"/>
                </a:lnTo>
                <a:lnTo>
                  <a:pt x="2256" y="664"/>
                </a:lnTo>
                <a:lnTo>
                  <a:pt x="2268" y="659"/>
                </a:lnTo>
                <a:lnTo>
                  <a:pt x="2282" y="654"/>
                </a:lnTo>
                <a:lnTo>
                  <a:pt x="2293" y="647"/>
                </a:lnTo>
                <a:lnTo>
                  <a:pt x="2293" y="647"/>
                </a:lnTo>
                <a:lnTo>
                  <a:pt x="2298" y="642"/>
                </a:lnTo>
                <a:lnTo>
                  <a:pt x="2302" y="635"/>
                </a:lnTo>
                <a:lnTo>
                  <a:pt x="2304" y="625"/>
                </a:lnTo>
                <a:lnTo>
                  <a:pt x="2305" y="616"/>
                </a:lnTo>
                <a:lnTo>
                  <a:pt x="2305" y="595"/>
                </a:lnTo>
                <a:lnTo>
                  <a:pt x="2303" y="578"/>
                </a:lnTo>
                <a:lnTo>
                  <a:pt x="2303" y="578"/>
                </a:lnTo>
                <a:lnTo>
                  <a:pt x="2302" y="564"/>
                </a:lnTo>
                <a:lnTo>
                  <a:pt x="2301" y="554"/>
                </a:lnTo>
                <a:lnTo>
                  <a:pt x="2301" y="545"/>
                </a:lnTo>
                <a:lnTo>
                  <a:pt x="2298" y="534"/>
                </a:lnTo>
                <a:lnTo>
                  <a:pt x="2298" y="534"/>
                </a:lnTo>
                <a:lnTo>
                  <a:pt x="2296" y="527"/>
                </a:lnTo>
                <a:lnTo>
                  <a:pt x="2292" y="522"/>
                </a:lnTo>
                <a:lnTo>
                  <a:pt x="2288" y="519"/>
                </a:lnTo>
                <a:lnTo>
                  <a:pt x="2285" y="515"/>
                </a:lnTo>
                <a:lnTo>
                  <a:pt x="2277" y="510"/>
                </a:lnTo>
                <a:lnTo>
                  <a:pt x="2273" y="509"/>
                </a:lnTo>
                <a:lnTo>
                  <a:pt x="2273" y="479"/>
                </a:lnTo>
                <a:lnTo>
                  <a:pt x="2273" y="479"/>
                </a:lnTo>
                <a:lnTo>
                  <a:pt x="2281" y="475"/>
                </a:lnTo>
                <a:lnTo>
                  <a:pt x="2287" y="473"/>
                </a:lnTo>
                <a:lnTo>
                  <a:pt x="2293" y="469"/>
                </a:lnTo>
                <a:lnTo>
                  <a:pt x="2293" y="469"/>
                </a:lnTo>
                <a:lnTo>
                  <a:pt x="2297" y="466"/>
                </a:lnTo>
                <a:lnTo>
                  <a:pt x="2298" y="462"/>
                </a:lnTo>
                <a:lnTo>
                  <a:pt x="2298" y="457"/>
                </a:lnTo>
                <a:lnTo>
                  <a:pt x="2298" y="450"/>
                </a:lnTo>
                <a:lnTo>
                  <a:pt x="2298" y="450"/>
                </a:lnTo>
                <a:lnTo>
                  <a:pt x="2299" y="437"/>
                </a:lnTo>
                <a:lnTo>
                  <a:pt x="2298" y="430"/>
                </a:lnTo>
                <a:lnTo>
                  <a:pt x="2298" y="430"/>
                </a:lnTo>
                <a:lnTo>
                  <a:pt x="2298" y="427"/>
                </a:lnTo>
                <a:lnTo>
                  <a:pt x="2298" y="425"/>
                </a:lnTo>
                <a:lnTo>
                  <a:pt x="2302" y="421"/>
                </a:lnTo>
                <a:lnTo>
                  <a:pt x="2307" y="416"/>
                </a:lnTo>
                <a:lnTo>
                  <a:pt x="2313" y="410"/>
                </a:lnTo>
                <a:lnTo>
                  <a:pt x="2313" y="410"/>
                </a:lnTo>
                <a:lnTo>
                  <a:pt x="2315" y="406"/>
                </a:lnTo>
                <a:lnTo>
                  <a:pt x="2317" y="401"/>
                </a:lnTo>
                <a:lnTo>
                  <a:pt x="2317" y="398"/>
                </a:lnTo>
                <a:lnTo>
                  <a:pt x="2315" y="393"/>
                </a:lnTo>
                <a:lnTo>
                  <a:pt x="2312" y="384"/>
                </a:lnTo>
                <a:lnTo>
                  <a:pt x="2308" y="376"/>
                </a:lnTo>
                <a:lnTo>
                  <a:pt x="2308" y="376"/>
                </a:lnTo>
                <a:lnTo>
                  <a:pt x="2305" y="369"/>
                </a:lnTo>
                <a:lnTo>
                  <a:pt x="2302" y="366"/>
                </a:lnTo>
                <a:lnTo>
                  <a:pt x="2294" y="361"/>
                </a:lnTo>
                <a:lnTo>
                  <a:pt x="2278" y="356"/>
                </a:lnTo>
                <a:lnTo>
                  <a:pt x="2278" y="356"/>
                </a:lnTo>
                <a:lnTo>
                  <a:pt x="2268" y="353"/>
                </a:lnTo>
                <a:lnTo>
                  <a:pt x="2262" y="353"/>
                </a:lnTo>
                <a:lnTo>
                  <a:pt x="2256" y="355"/>
                </a:lnTo>
                <a:lnTo>
                  <a:pt x="2251" y="356"/>
                </a:lnTo>
                <a:lnTo>
                  <a:pt x="2249" y="358"/>
                </a:lnTo>
                <a:lnTo>
                  <a:pt x="2245" y="358"/>
                </a:lnTo>
                <a:lnTo>
                  <a:pt x="2243" y="358"/>
                </a:lnTo>
                <a:lnTo>
                  <a:pt x="2239" y="356"/>
                </a:lnTo>
                <a:lnTo>
                  <a:pt x="2239" y="356"/>
                </a:lnTo>
                <a:lnTo>
                  <a:pt x="2233" y="351"/>
                </a:lnTo>
                <a:lnTo>
                  <a:pt x="2228" y="350"/>
                </a:lnTo>
                <a:lnTo>
                  <a:pt x="2225" y="350"/>
                </a:lnTo>
                <a:lnTo>
                  <a:pt x="2224" y="351"/>
                </a:lnTo>
                <a:lnTo>
                  <a:pt x="2224" y="351"/>
                </a:lnTo>
                <a:lnTo>
                  <a:pt x="2210" y="348"/>
                </a:lnTo>
                <a:lnTo>
                  <a:pt x="2199" y="345"/>
                </a:lnTo>
                <a:lnTo>
                  <a:pt x="2189" y="341"/>
                </a:lnTo>
                <a:lnTo>
                  <a:pt x="2189" y="341"/>
                </a:lnTo>
                <a:lnTo>
                  <a:pt x="2186" y="338"/>
                </a:lnTo>
                <a:lnTo>
                  <a:pt x="2182" y="338"/>
                </a:lnTo>
                <a:lnTo>
                  <a:pt x="2178" y="338"/>
                </a:lnTo>
                <a:lnTo>
                  <a:pt x="2176" y="340"/>
                </a:lnTo>
                <a:lnTo>
                  <a:pt x="2175" y="341"/>
                </a:lnTo>
                <a:lnTo>
                  <a:pt x="2175" y="341"/>
                </a:lnTo>
                <a:lnTo>
                  <a:pt x="2162" y="347"/>
                </a:lnTo>
                <a:lnTo>
                  <a:pt x="2151" y="355"/>
                </a:lnTo>
                <a:lnTo>
                  <a:pt x="2147" y="357"/>
                </a:lnTo>
                <a:lnTo>
                  <a:pt x="2145" y="361"/>
                </a:lnTo>
                <a:lnTo>
                  <a:pt x="2145" y="361"/>
                </a:lnTo>
                <a:lnTo>
                  <a:pt x="2140" y="372"/>
                </a:lnTo>
                <a:lnTo>
                  <a:pt x="2136" y="389"/>
                </a:lnTo>
                <a:lnTo>
                  <a:pt x="2130" y="410"/>
                </a:lnTo>
                <a:lnTo>
                  <a:pt x="2130" y="410"/>
                </a:lnTo>
                <a:lnTo>
                  <a:pt x="2115" y="408"/>
                </a:lnTo>
                <a:lnTo>
                  <a:pt x="2101" y="406"/>
                </a:lnTo>
                <a:lnTo>
                  <a:pt x="2086" y="405"/>
                </a:lnTo>
                <a:lnTo>
                  <a:pt x="2086" y="405"/>
                </a:lnTo>
                <a:lnTo>
                  <a:pt x="2034" y="408"/>
                </a:lnTo>
                <a:lnTo>
                  <a:pt x="1997" y="410"/>
                </a:lnTo>
                <a:lnTo>
                  <a:pt x="1997" y="410"/>
                </a:lnTo>
                <a:lnTo>
                  <a:pt x="1996" y="409"/>
                </a:lnTo>
                <a:lnTo>
                  <a:pt x="1987" y="400"/>
                </a:lnTo>
                <a:lnTo>
                  <a:pt x="1987" y="400"/>
                </a:lnTo>
                <a:lnTo>
                  <a:pt x="1978" y="394"/>
                </a:lnTo>
                <a:lnTo>
                  <a:pt x="1971" y="392"/>
                </a:lnTo>
                <a:lnTo>
                  <a:pt x="1962" y="390"/>
                </a:lnTo>
                <a:lnTo>
                  <a:pt x="1952" y="390"/>
                </a:lnTo>
                <a:lnTo>
                  <a:pt x="1952" y="390"/>
                </a:lnTo>
                <a:lnTo>
                  <a:pt x="1938" y="392"/>
                </a:lnTo>
                <a:lnTo>
                  <a:pt x="1920" y="393"/>
                </a:lnTo>
                <a:lnTo>
                  <a:pt x="1898" y="395"/>
                </a:lnTo>
                <a:lnTo>
                  <a:pt x="1898" y="395"/>
                </a:lnTo>
                <a:lnTo>
                  <a:pt x="1898" y="394"/>
                </a:lnTo>
                <a:lnTo>
                  <a:pt x="1897" y="390"/>
                </a:lnTo>
                <a:lnTo>
                  <a:pt x="1892" y="384"/>
                </a:lnTo>
                <a:lnTo>
                  <a:pt x="1883" y="376"/>
                </a:lnTo>
                <a:lnTo>
                  <a:pt x="1883" y="376"/>
                </a:lnTo>
                <a:lnTo>
                  <a:pt x="1881" y="373"/>
                </a:lnTo>
                <a:lnTo>
                  <a:pt x="1877" y="372"/>
                </a:lnTo>
                <a:lnTo>
                  <a:pt x="1868" y="371"/>
                </a:lnTo>
                <a:lnTo>
                  <a:pt x="1860" y="371"/>
                </a:lnTo>
                <a:lnTo>
                  <a:pt x="1849" y="372"/>
                </a:lnTo>
                <a:lnTo>
                  <a:pt x="1830" y="373"/>
                </a:lnTo>
                <a:lnTo>
                  <a:pt x="1821" y="373"/>
                </a:lnTo>
                <a:lnTo>
                  <a:pt x="1814" y="371"/>
                </a:lnTo>
                <a:lnTo>
                  <a:pt x="1814" y="371"/>
                </a:lnTo>
                <a:lnTo>
                  <a:pt x="1808" y="368"/>
                </a:lnTo>
                <a:lnTo>
                  <a:pt x="1803" y="366"/>
                </a:lnTo>
                <a:lnTo>
                  <a:pt x="1798" y="366"/>
                </a:lnTo>
                <a:lnTo>
                  <a:pt x="1793" y="367"/>
                </a:lnTo>
                <a:lnTo>
                  <a:pt x="1786" y="368"/>
                </a:lnTo>
                <a:lnTo>
                  <a:pt x="1779" y="371"/>
                </a:lnTo>
                <a:lnTo>
                  <a:pt x="1779" y="371"/>
                </a:lnTo>
                <a:lnTo>
                  <a:pt x="1776" y="369"/>
                </a:lnTo>
                <a:lnTo>
                  <a:pt x="1771" y="367"/>
                </a:lnTo>
                <a:lnTo>
                  <a:pt x="1757" y="356"/>
                </a:lnTo>
                <a:lnTo>
                  <a:pt x="1744" y="342"/>
                </a:lnTo>
                <a:lnTo>
                  <a:pt x="1735" y="331"/>
                </a:lnTo>
                <a:lnTo>
                  <a:pt x="1735" y="331"/>
                </a:lnTo>
                <a:lnTo>
                  <a:pt x="1733" y="327"/>
                </a:lnTo>
                <a:lnTo>
                  <a:pt x="1729" y="322"/>
                </a:lnTo>
                <a:lnTo>
                  <a:pt x="1713" y="310"/>
                </a:lnTo>
                <a:lnTo>
                  <a:pt x="1626" y="247"/>
                </a:lnTo>
                <a:lnTo>
                  <a:pt x="1626" y="247"/>
                </a:lnTo>
                <a:lnTo>
                  <a:pt x="1588" y="219"/>
                </a:lnTo>
                <a:lnTo>
                  <a:pt x="1563" y="203"/>
                </a:lnTo>
                <a:lnTo>
                  <a:pt x="1550" y="194"/>
                </a:lnTo>
                <a:lnTo>
                  <a:pt x="1544" y="192"/>
                </a:lnTo>
                <a:lnTo>
                  <a:pt x="1542" y="193"/>
                </a:lnTo>
                <a:lnTo>
                  <a:pt x="1542" y="193"/>
                </a:lnTo>
                <a:lnTo>
                  <a:pt x="1542" y="192"/>
                </a:lnTo>
                <a:lnTo>
                  <a:pt x="1544" y="192"/>
                </a:lnTo>
                <a:lnTo>
                  <a:pt x="1544" y="192"/>
                </a:lnTo>
                <a:lnTo>
                  <a:pt x="1552" y="182"/>
                </a:lnTo>
                <a:lnTo>
                  <a:pt x="1557" y="173"/>
                </a:lnTo>
                <a:lnTo>
                  <a:pt x="1562" y="163"/>
                </a:lnTo>
                <a:lnTo>
                  <a:pt x="1562" y="163"/>
                </a:lnTo>
                <a:lnTo>
                  <a:pt x="1565" y="156"/>
                </a:lnTo>
                <a:lnTo>
                  <a:pt x="1566" y="147"/>
                </a:lnTo>
                <a:lnTo>
                  <a:pt x="1567" y="139"/>
                </a:lnTo>
                <a:lnTo>
                  <a:pt x="1566" y="129"/>
                </a:lnTo>
                <a:lnTo>
                  <a:pt x="1566" y="121"/>
                </a:lnTo>
                <a:lnTo>
                  <a:pt x="1563" y="114"/>
                </a:lnTo>
                <a:lnTo>
                  <a:pt x="1561" y="108"/>
                </a:lnTo>
                <a:lnTo>
                  <a:pt x="1557" y="104"/>
                </a:lnTo>
                <a:lnTo>
                  <a:pt x="1557" y="104"/>
                </a:lnTo>
                <a:lnTo>
                  <a:pt x="1551" y="102"/>
                </a:lnTo>
                <a:lnTo>
                  <a:pt x="1544" y="100"/>
                </a:lnTo>
                <a:lnTo>
                  <a:pt x="1526" y="99"/>
                </a:lnTo>
                <a:lnTo>
                  <a:pt x="1503" y="99"/>
                </a:lnTo>
                <a:lnTo>
                  <a:pt x="1503" y="99"/>
                </a:lnTo>
                <a:lnTo>
                  <a:pt x="1502" y="84"/>
                </a:lnTo>
                <a:lnTo>
                  <a:pt x="1498" y="69"/>
                </a:lnTo>
                <a:lnTo>
                  <a:pt x="1493" y="55"/>
                </a:lnTo>
                <a:lnTo>
                  <a:pt x="1493" y="55"/>
                </a:lnTo>
                <a:lnTo>
                  <a:pt x="1489" y="47"/>
                </a:lnTo>
                <a:lnTo>
                  <a:pt x="1483" y="39"/>
                </a:lnTo>
                <a:lnTo>
                  <a:pt x="1477" y="30"/>
                </a:lnTo>
                <a:lnTo>
                  <a:pt x="1468" y="21"/>
                </a:lnTo>
                <a:lnTo>
                  <a:pt x="1458" y="14"/>
                </a:lnTo>
                <a:lnTo>
                  <a:pt x="1449" y="6"/>
                </a:lnTo>
                <a:lnTo>
                  <a:pt x="1436" y="3"/>
                </a:lnTo>
                <a:lnTo>
                  <a:pt x="1430" y="2"/>
                </a:lnTo>
                <a:lnTo>
                  <a:pt x="1424" y="0"/>
                </a:lnTo>
                <a:lnTo>
                  <a:pt x="1424" y="0"/>
                </a:lnTo>
                <a:lnTo>
                  <a:pt x="1410" y="0"/>
                </a:lnTo>
                <a:lnTo>
                  <a:pt x="1397" y="3"/>
                </a:lnTo>
                <a:lnTo>
                  <a:pt x="1382" y="6"/>
                </a:lnTo>
                <a:lnTo>
                  <a:pt x="1367" y="13"/>
                </a:lnTo>
                <a:lnTo>
                  <a:pt x="1355" y="20"/>
                </a:lnTo>
                <a:lnTo>
                  <a:pt x="1342" y="30"/>
                </a:lnTo>
                <a:lnTo>
                  <a:pt x="1333" y="41"/>
                </a:lnTo>
                <a:lnTo>
                  <a:pt x="1329" y="47"/>
                </a:lnTo>
                <a:lnTo>
                  <a:pt x="1325" y="55"/>
                </a:lnTo>
                <a:lnTo>
                  <a:pt x="1325" y="55"/>
                </a:lnTo>
                <a:lnTo>
                  <a:pt x="1323" y="62"/>
                </a:lnTo>
                <a:lnTo>
                  <a:pt x="1320" y="69"/>
                </a:lnTo>
                <a:lnTo>
                  <a:pt x="1318" y="87"/>
                </a:lnTo>
                <a:lnTo>
                  <a:pt x="1318" y="104"/>
                </a:lnTo>
                <a:lnTo>
                  <a:pt x="1319" y="121"/>
                </a:lnTo>
                <a:lnTo>
                  <a:pt x="1323" y="147"/>
                </a:lnTo>
                <a:lnTo>
                  <a:pt x="1325" y="158"/>
                </a:lnTo>
                <a:lnTo>
                  <a:pt x="1315" y="178"/>
                </a:lnTo>
                <a:lnTo>
                  <a:pt x="1315" y="178"/>
                </a:lnTo>
                <a:lnTo>
                  <a:pt x="1313" y="184"/>
                </a:lnTo>
                <a:lnTo>
                  <a:pt x="1312" y="193"/>
                </a:lnTo>
                <a:lnTo>
                  <a:pt x="1310" y="203"/>
                </a:lnTo>
                <a:lnTo>
                  <a:pt x="1310" y="203"/>
                </a:lnTo>
                <a:lnTo>
                  <a:pt x="1300" y="210"/>
                </a:lnTo>
                <a:lnTo>
                  <a:pt x="1291" y="216"/>
                </a:lnTo>
                <a:lnTo>
                  <a:pt x="1281" y="222"/>
                </a:lnTo>
                <a:lnTo>
                  <a:pt x="1281" y="222"/>
                </a:lnTo>
                <a:lnTo>
                  <a:pt x="1278" y="225"/>
                </a:lnTo>
                <a:lnTo>
                  <a:pt x="1276" y="229"/>
                </a:lnTo>
                <a:lnTo>
                  <a:pt x="1268" y="241"/>
                </a:lnTo>
                <a:lnTo>
                  <a:pt x="1252" y="279"/>
                </a:lnTo>
                <a:lnTo>
                  <a:pt x="1242" y="301"/>
                </a:lnTo>
                <a:lnTo>
                  <a:pt x="1232" y="324"/>
                </a:lnTo>
                <a:lnTo>
                  <a:pt x="1223" y="345"/>
                </a:lnTo>
                <a:lnTo>
                  <a:pt x="1212" y="361"/>
                </a:lnTo>
                <a:lnTo>
                  <a:pt x="1212" y="361"/>
                </a:lnTo>
                <a:lnTo>
                  <a:pt x="1200" y="377"/>
                </a:lnTo>
                <a:lnTo>
                  <a:pt x="1189" y="395"/>
                </a:lnTo>
                <a:lnTo>
                  <a:pt x="1179" y="415"/>
                </a:lnTo>
                <a:lnTo>
                  <a:pt x="1171" y="435"/>
                </a:lnTo>
                <a:lnTo>
                  <a:pt x="1157" y="466"/>
                </a:lnTo>
                <a:lnTo>
                  <a:pt x="1152" y="479"/>
                </a:lnTo>
                <a:lnTo>
                  <a:pt x="648" y="499"/>
                </a:lnTo>
                <a:lnTo>
                  <a:pt x="362" y="578"/>
                </a:lnTo>
                <a:lnTo>
                  <a:pt x="85" y="573"/>
                </a:lnTo>
                <a:lnTo>
                  <a:pt x="95" y="489"/>
                </a:lnTo>
                <a:lnTo>
                  <a:pt x="95" y="489"/>
                </a:lnTo>
                <a:lnTo>
                  <a:pt x="119" y="494"/>
                </a:lnTo>
                <a:lnTo>
                  <a:pt x="140" y="498"/>
                </a:lnTo>
                <a:lnTo>
                  <a:pt x="159" y="499"/>
                </a:lnTo>
                <a:lnTo>
                  <a:pt x="159" y="499"/>
                </a:lnTo>
                <a:lnTo>
                  <a:pt x="174" y="498"/>
                </a:lnTo>
                <a:lnTo>
                  <a:pt x="188" y="496"/>
                </a:lnTo>
                <a:lnTo>
                  <a:pt x="204" y="494"/>
                </a:lnTo>
                <a:lnTo>
                  <a:pt x="229" y="494"/>
                </a:lnTo>
                <a:lnTo>
                  <a:pt x="229" y="494"/>
                </a:lnTo>
                <a:lnTo>
                  <a:pt x="236" y="495"/>
                </a:lnTo>
                <a:lnTo>
                  <a:pt x="242" y="496"/>
                </a:lnTo>
                <a:lnTo>
                  <a:pt x="255" y="501"/>
                </a:lnTo>
                <a:lnTo>
                  <a:pt x="264" y="508"/>
                </a:lnTo>
                <a:lnTo>
                  <a:pt x="273" y="514"/>
                </a:lnTo>
                <a:lnTo>
                  <a:pt x="279" y="521"/>
                </a:lnTo>
                <a:lnTo>
                  <a:pt x="284" y="527"/>
                </a:lnTo>
                <a:lnTo>
                  <a:pt x="288" y="534"/>
                </a:lnTo>
                <a:lnTo>
                  <a:pt x="288" y="534"/>
                </a:lnTo>
                <a:lnTo>
                  <a:pt x="289" y="531"/>
                </a:lnTo>
                <a:lnTo>
                  <a:pt x="289" y="524"/>
                </a:lnTo>
                <a:lnTo>
                  <a:pt x="289" y="519"/>
                </a:lnTo>
                <a:lnTo>
                  <a:pt x="289" y="510"/>
                </a:lnTo>
                <a:lnTo>
                  <a:pt x="287" y="501"/>
                </a:lnTo>
                <a:lnTo>
                  <a:pt x="283" y="489"/>
                </a:lnTo>
                <a:lnTo>
                  <a:pt x="283" y="489"/>
                </a:lnTo>
                <a:lnTo>
                  <a:pt x="277" y="475"/>
                </a:lnTo>
                <a:lnTo>
                  <a:pt x="267" y="459"/>
                </a:lnTo>
                <a:lnTo>
                  <a:pt x="253" y="442"/>
                </a:lnTo>
                <a:lnTo>
                  <a:pt x="237" y="424"/>
                </a:lnTo>
                <a:lnTo>
                  <a:pt x="220" y="405"/>
                </a:lnTo>
                <a:lnTo>
                  <a:pt x="200" y="387"/>
                </a:lnTo>
                <a:lnTo>
                  <a:pt x="180" y="368"/>
                </a:lnTo>
                <a:lnTo>
                  <a:pt x="159" y="351"/>
                </a:lnTo>
                <a:lnTo>
                  <a:pt x="159" y="351"/>
                </a:lnTo>
                <a:lnTo>
                  <a:pt x="142" y="336"/>
                </a:lnTo>
                <a:lnTo>
                  <a:pt x="131" y="326"/>
                </a:lnTo>
                <a:lnTo>
                  <a:pt x="125" y="319"/>
                </a:lnTo>
                <a:lnTo>
                  <a:pt x="122" y="314"/>
                </a:lnTo>
                <a:lnTo>
                  <a:pt x="121" y="313"/>
                </a:lnTo>
                <a:lnTo>
                  <a:pt x="122" y="311"/>
                </a:lnTo>
                <a:lnTo>
                  <a:pt x="125" y="311"/>
                </a:lnTo>
                <a:lnTo>
                  <a:pt x="125" y="311"/>
                </a:lnTo>
                <a:lnTo>
                  <a:pt x="122" y="309"/>
                </a:lnTo>
                <a:lnTo>
                  <a:pt x="119" y="308"/>
                </a:lnTo>
                <a:lnTo>
                  <a:pt x="115" y="306"/>
                </a:lnTo>
                <a:lnTo>
                  <a:pt x="115" y="306"/>
                </a:lnTo>
                <a:lnTo>
                  <a:pt x="114" y="309"/>
                </a:lnTo>
                <a:lnTo>
                  <a:pt x="111" y="318"/>
                </a:lnTo>
                <a:lnTo>
                  <a:pt x="105" y="347"/>
                </a:lnTo>
                <a:lnTo>
                  <a:pt x="88" y="437"/>
                </a:lnTo>
                <a:lnTo>
                  <a:pt x="66" y="568"/>
                </a:lnTo>
                <a:lnTo>
                  <a:pt x="66" y="568"/>
                </a:lnTo>
                <a:close/>
                <a:moveTo>
                  <a:pt x="1607" y="385"/>
                </a:moveTo>
                <a:lnTo>
                  <a:pt x="1607" y="385"/>
                </a:lnTo>
                <a:lnTo>
                  <a:pt x="1666" y="435"/>
                </a:lnTo>
                <a:lnTo>
                  <a:pt x="1666" y="435"/>
                </a:lnTo>
                <a:lnTo>
                  <a:pt x="1696" y="462"/>
                </a:lnTo>
                <a:lnTo>
                  <a:pt x="1717" y="478"/>
                </a:lnTo>
                <a:lnTo>
                  <a:pt x="1726" y="484"/>
                </a:lnTo>
                <a:lnTo>
                  <a:pt x="1735" y="489"/>
                </a:lnTo>
                <a:lnTo>
                  <a:pt x="1735" y="489"/>
                </a:lnTo>
                <a:lnTo>
                  <a:pt x="1744" y="492"/>
                </a:lnTo>
                <a:lnTo>
                  <a:pt x="1751" y="494"/>
                </a:lnTo>
                <a:lnTo>
                  <a:pt x="1758" y="495"/>
                </a:lnTo>
                <a:lnTo>
                  <a:pt x="1766" y="495"/>
                </a:lnTo>
                <a:lnTo>
                  <a:pt x="1782" y="494"/>
                </a:lnTo>
                <a:lnTo>
                  <a:pt x="1804" y="494"/>
                </a:lnTo>
                <a:lnTo>
                  <a:pt x="1804" y="494"/>
                </a:lnTo>
                <a:lnTo>
                  <a:pt x="1817" y="494"/>
                </a:lnTo>
                <a:lnTo>
                  <a:pt x="1828" y="493"/>
                </a:lnTo>
                <a:lnTo>
                  <a:pt x="1847" y="489"/>
                </a:lnTo>
                <a:lnTo>
                  <a:pt x="1859" y="485"/>
                </a:lnTo>
                <a:lnTo>
                  <a:pt x="1863" y="484"/>
                </a:lnTo>
                <a:lnTo>
                  <a:pt x="1849" y="568"/>
                </a:lnTo>
                <a:lnTo>
                  <a:pt x="1809" y="563"/>
                </a:lnTo>
                <a:lnTo>
                  <a:pt x="1784" y="519"/>
                </a:lnTo>
                <a:lnTo>
                  <a:pt x="1607" y="489"/>
                </a:lnTo>
                <a:lnTo>
                  <a:pt x="1607" y="440"/>
                </a:lnTo>
                <a:lnTo>
                  <a:pt x="1607" y="385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25">
            <a:extLst>
              <a:ext uri="{FF2B5EF4-FFF2-40B4-BE49-F238E27FC236}">
                <a16:creationId xmlns:a16="http://schemas.microsoft.com/office/drawing/2014/main" id="{4CB8CBD2-9017-43AB-94BE-1C9DE53DAF14}"/>
              </a:ext>
            </a:extLst>
          </p:cNvPr>
          <p:cNvSpPr>
            <a:spLocks noEditPoints="1"/>
          </p:cNvSpPr>
          <p:nvPr/>
        </p:nvSpPr>
        <p:spPr bwMode="auto">
          <a:xfrm>
            <a:off x="391285" y="3292029"/>
            <a:ext cx="1636392" cy="725456"/>
          </a:xfrm>
          <a:custGeom>
            <a:avLst/>
            <a:gdLst>
              <a:gd name="T0" fmla="*/ 1388 w 1491"/>
              <a:gd name="T1" fmla="*/ 625 h 661"/>
              <a:gd name="T2" fmla="*/ 1415 w 1491"/>
              <a:gd name="T3" fmla="*/ 611 h 661"/>
              <a:gd name="T4" fmla="*/ 1473 w 1491"/>
              <a:gd name="T5" fmla="*/ 619 h 661"/>
              <a:gd name="T6" fmla="*/ 1488 w 1491"/>
              <a:gd name="T7" fmla="*/ 546 h 661"/>
              <a:gd name="T8" fmla="*/ 1470 w 1491"/>
              <a:gd name="T9" fmla="*/ 522 h 661"/>
              <a:gd name="T10" fmla="*/ 1486 w 1491"/>
              <a:gd name="T11" fmla="*/ 506 h 661"/>
              <a:gd name="T12" fmla="*/ 1485 w 1491"/>
              <a:gd name="T13" fmla="*/ 497 h 661"/>
              <a:gd name="T14" fmla="*/ 1479 w 1491"/>
              <a:gd name="T15" fmla="*/ 471 h 661"/>
              <a:gd name="T16" fmla="*/ 1468 w 1491"/>
              <a:gd name="T17" fmla="*/ 458 h 661"/>
              <a:gd name="T18" fmla="*/ 1475 w 1491"/>
              <a:gd name="T19" fmla="*/ 451 h 661"/>
              <a:gd name="T20" fmla="*/ 1444 w 1491"/>
              <a:gd name="T21" fmla="*/ 418 h 661"/>
              <a:gd name="T22" fmla="*/ 1432 w 1491"/>
              <a:gd name="T23" fmla="*/ 369 h 661"/>
              <a:gd name="T24" fmla="*/ 1426 w 1491"/>
              <a:gd name="T25" fmla="*/ 309 h 661"/>
              <a:gd name="T26" fmla="*/ 1438 w 1491"/>
              <a:gd name="T27" fmla="*/ 286 h 661"/>
              <a:gd name="T28" fmla="*/ 1428 w 1491"/>
              <a:gd name="T29" fmla="*/ 254 h 661"/>
              <a:gd name="T30" fmla="*/ 1437 w 1491"/>
              <a:gd name="T31" fmla="*/ 179 h 661"/>
              <a:gd name="T32" fmla="*/ 1488 w 1491"/>
              <a:gd name="T33" fmla="*/ 154 h 661"/>
              <a:gd name="T34" fmla="*/ 1481 w 1491"/>
              <a:gd name="T35" fmla="*/ 134 h 661"/>
              <a:gd name="T36" fmla="*/ 1459 w 1491"/>
              <a:gd name="T37" fmla="*/ 112 h 661"/>
              <a:gd name="T38" fmla="*/ 1396 w 1491"/>
              <a:gd name="T39" fmla="*/ 81 h 661"/>
              <a:gd name="T40" fmla="*/ 1389 w 1491"/>
              <a:gd name="T41" fmla="*/ 38 h 661"/>
              <a:gd name="T42" fmla="*/ 1346 w 1491"/>
              <a:gd name="T43" fmla="*/ 3 h 661"/>
              <a:gd name="T44" fmla="*/ 1294 w 1491"/>
              <a:gd name="T45" fmla="*/ 8 h 661"/>
              <a:gd name="T46" fmla="*/ 1259 w 1491"/>
              <a:gd name="T47" fmla="*/ 45 h 661"/>
              <a:gd name="T48" fmla="*/ 1257 w 1491"/>
              <a:gd name="T49" fmla="*/ 79 h 661"/>
              <a:gd name="T50" fmla="*/ 1263 w 1491"/>
              <a:gd name="T51" fmla="*/ 156 h 661"/>
              <a:gd name="T52" fmla="*/ 1252 w 1491"/>
              <a:gd name="T53" fmla="*/ 193 h 661"/>
              <a:gd name="T54" fmla="*/ 1185 w 1491"/>
              <a:gd name="T55" fmla="*/ 313 h 661"/>
              <a:gd name="T56" fmla="*/ 1194 w 1491"/>
              <a:gd name="T57" fmla="*/ 322 h 661"/>
              <a:gd name="T58" fmla="*/ 1163 w 1491"/>
              <a:gd name="T59" fmla="*/ 349 h 661"/>
              <a:gd name="T60" fmla="*/ 1157 w 1491"/>
              <a:gd name="T61" fmla="*/ 377 h 661"/>
              <a:gd name="T62" fmla="*/ 1073 w 1491"/>
              <a:gd name="T63" fmla="*/ 412 h 661"/>
              <a:gd name="T64" fmla="*/ 1042 w 1491"/>
              <a:gd name="T65" fmla="*/ 444 h 661"/>
              <a:gd name="T66" fmla="*/ 1043 w 1491"/>
              <a:gd name="T67" fmla="*/ 486 h 661"/>
              <a:gd name="T68" fmla="*/ 727 w 1491"/>
              <a:gd name="T69" fmla="*/ 427 h 661"/>
              <a:gd name="T70" fmla="*/ 500 w 1491"/>
              <a:gd name="T71" fmla="*/ 408 h 661"/>
              <a:gd name="T72" fmla="*/ 460 w 1491"/>
              <a:gd name="T73" fmla="*/ 424 h 661"/>
              <a:gd name="T74" fmla="*/ 177 w 1491"/>
              <a:gd name="T75" fmla="*/ 413 h 661"/>
              <a:gd name="T76" fmla="*/ 315 w 1491"/>
              <a:gd name="T77" fmla="*/ 372 h 661"/>
              <a:gd name="T78" fmla="*/ 315 w 1491"/>
              <a:gd name="T79" fmla="*/ 361 h 661"/>
              <a:gd name="T80" fmla="*/ 285 w 1491"/>
              <a:gd name="T81" fmla="*/ 343 h 661"/>
              <a:gd name="T82" fmla="*/ 242 w 1491"/>
              <a:gd name="T83" fmla="*/ 282 h 661"/>
              <a:gd name="T84" fmla="*/ 0 w 1491"/>
              <a:gd name="T85" fmla="*/ 413 h 661"/>
              <a:gd name="T86" fmla="*/ 47 w 1491"/>
              <a:gd name="T87" fmla="*/ 443 h 661"/>
              <a:gd name="T88" fmla="*/ 373 w 1491"/>
              <a:gd name="T89" fmla="*/ 575 h 661"/>
              <a:gd name="T90" fmla="*/ 613 w 1491"/>
              <a:gd name="T91" fmla="*/ 643 h 661"/>
              <a:gd name="T92" fmla="*/ 738 w 1491"/>
              <a:gd name="T93" fmla="*/ 639 h 661"/>
              <a:gd name="T94" fmla="*/ 848 w 1491"/>
              <a:gd name="T95" fmla="*/ 649 h 661"/>
              <a:gd name="T96" fmla="*/ 986 w 1491"/>
              <a:gd name="T97" fmla="*/ 648 h 661"/>
              <a:gd name="T98" fmla="*/ 1152 w 1491"/>
              <a:gd name="T99" fmla="*/ 661 h 661"/>
              <a:gd name="T100" fmla="*/ 1279 w 1491"/>
              <a:gd name="T101" fmla="*/ 628 h 661"/>
              <a:gd name="T102" fmla="*/ 1363 w 1491"/>
              <a:gd name="T103" fmla="*/ 351 h 661"/>
              <a:gd name="T104" fmla="*/ 1370 w 1491"/>
              <a:gd name="T105" fmla="*/ 351 h 661"/>
              <a:gd name="T106" fmla="*/ 1376 w 1491"/>
              <a:gd name="T107" fmla="*/ 382 h 661"/>
              <a:gd name="T108" fmla="*/ 1384 w 1491"/>
              <a:gd name="T109" fmla="*/ 402 h 661"/>
              <a:gd name="T110" fmla="*/ 1346 w 1491"/>
              <a:gd name="T111" fmla="*/ 433 h 661"/>
              <a:gd name="T112" fmla="*/ 1348 w 1491"/>
              <a:gd name="T113" fmla="*/ 413 h 661"/>
              <a:gd name="T114" fmla="*/ 1351 w 1491"/>
              <a:gd name="T115" fmla="*/ 382 h 6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491" h="661">
                <a:moveTo>
                  <a:pt x="1352" y="614"/>
                </a:moveTo>
                <a:lnTo>
                  <a:pt x="1376" y="619"/>
                </a:lnTo>
                <a:lnTo>
                  <a:pt x="1376" y="619"/>
                </a:lnTo>
                <a:lnTo>
                  <a:pt x="1380" y="620"/>
                </a:lnTo>
                <a:lnTo>
                  <a:pt x="1388" y="625"/>
                </a:lnTo>
                <a:lnTo>
                  <a:pt x="1388" y="625"/>
                </a:lnTo>
                <a:lnTo>
                  <a:pt x="1390" y="625"/>
                </a:lnTo>
                <a:lnTo>
                  <a:pt x="1392" y="627"/>
                </a:lnTo>
                <a:lnTo>
                  <a:pt x="1397" y="624"/>
                </a:lnTo>
                <a:lnTo>
                  <a:pt x="1404" y="622"/>
                </a:lnTo>
                <a:lnTo>
                  <a:pt x="1407" y="619"/>
                </a:lnTo>
                <a:lnTo>
                  <a:pt x="1415" y="611"/>
                </a:lnTo>
                <a:lnTo>
                  <a:pt x="1415" y="611"/>
                </a:lnTo>
                <a:lnTo>
                  <a:pt x="1443" y="617"/>
                </a:lnTo>
                <a:lnTo>
                  <a:pt x="1463" y="619"/>
                </a:lnTo>
                <a:lnTo>
                  <a:pt x="1469" y="620"/>
                </a:lnTo>
                <a:lnTo>
                  <a:pt x="1473" y="619"/>
                </a:lnTo>
                <a:lnTo>
                  <a:pt x="1473" y="619"/>
                </a:lnTo>
                <a:lnTo>
                  <a:pt x="1475" y="616"/>
                </a:lnTo>
                <a:lnTo>
                  <a:pt x="1478" y="608"/>
                </a:lnTo>
                <a:lnTo>
                  <a:pt x="1481" y="586"/>
                </a:lnTo>
                <a:lnTo>
                  <a:pt x="1485" y="562"/>
                </a:lnTo>
                <a:lnTo>
                  <a:pt x="1488" y="546"/>
                </a:lnTo>
                <a:lnTo>
                  <a:pt x="1488" y="546"/>
                </a:lnTo>
                <a:lnTo>
                  <a:pt x="1486" y="543"/>
                </a:lnTo>
                <a:lnTo>
                  <a:pt x="1485" y="539"/>
                </a:lnTo>
                <a:lnTo>
                  <a:pt x="1480" y="533"/>
                </a:lnTo>
                <a:lnTo>
                  <a:pt x="1475" y="529"/>
                </a:lnTo>
                <a:lnTo>
                  <a:pt x="1473" y="528"/>
                </a:lnTo>
                <a:lnTo>
                  <a:pt x="1470" y="522"/>
                </a:lnTo>
                <a:lnTo>
                  <a:pt x="1481" y="513"/>
                </a:lnTo>
                <a:lnTo>
                  <a:pt x="1481" y="513"/>
                </a:lnTo>
                <a:lnTo>
                  <a:pt x="1481" y="512"/>
                </a:lnTo>
                <a:lnTo>
                  <a:pt x="1484" y="508"/>
                </a:lnTo>
                <a:lnTo>
                  <a:pt x="1484" y="508"/>
                </a:lnTo>
                <a:lnTo>
                  <a:pt x="1486" y="506"/>
                </a:lnTo>
                <a:lnTo>
                  <a:pt x="1486" y="503"/>
                </a:lnTo>
                <a:lnTo>
                  <a:pt x="1486" y="501"/>
                </a:lnTo>
                <a:lnTo>
                  <a:pt x="1488" y="499"/>
                </a:lnTo>
                <a:lnTo>
                  <a:pt x="1488" y="499"/>
                </a:lnTo>
                <a:lnTo>
                  <a:pt x="1486" y="498"/>
                </a:lnTo>
                <a:lnTo>
                  <a:pt x="1485" y="497"/>
                </a:lnTo>
                <a:lnTo>
                  <a:pt x="1481" y="497"/>
                </a:lnTo>
                <a:lnTo>
                  <a:pt x="1481" y="486"/>
                </a:lnTo>
                <a:lnTo>
                  <a:pt x="1481" y="486"/>
                </a:lnTo>
                <a:lnTo>
                  <a:pt x="1480" y="479"/>
                </a:lnTo>
                <a:lnTo>
                  <a:pt x="1479" y="476"/>
                </a:lnTo>
                <a:lnTo>
                  <a:pt x="1479" y="471"/>
                </a:lnTo>
                <a:lnTo>
                  <a:pt x="1479" y="471"/>
                </a:lnTo>
                <a:lnTo>
                  <a:pt x="1479" y="470"/>
                </a:lnTo>
                <a:lnTo>
                  <a:pt x="1478" y="467"/>
                </a:lnTo>
                <a:lnTo>
                  <a:pt x="1473" y="462"/>
                </a:lnTo>
                <a:lnTo>
                  <a:pt x="1468" y="458"/>
                </a:lnTo>
                <a:lnTo>
                  <a:pt x="1468" y="458"/>
                </a:lnTo>
                <a:lnTo>
                  <a:pt x="1468" y="456"/>
                </a:lnTo>
                <a:lnTo>
                  <a:pt x="1470" y="455"/>
                </a:lnTo>
                <a:lnTo>
                  <a:pt x="1473" y="455"/>
                </a:lnTo>
                <a:lnTo>
                  <a:pt x="1473" y="455"/>
                </a:lnTo>
                <a:lnTo>
                  <a:pt x="1475" y="454"/>
                </a:lnTo>
                <a:lnTo>
                  <a:pt x="1475" y="451"/>
                </a:lnTo>
                <a:lnTo>
                  <a:pt x="1474" y="445"/>
                </a:lnTo>
                <a:lnTo>
                  <a:pt x="1468" y="433"/>
                </a:lnTo>
                <a:lnTo>
                  <a:pt x="1468" y="433"/>
                </a:lnTo>
                <a:lnTo>
                  <a:pt x="1465" y="430"/>
                </a:lnTo>
                <a:lnTo>
                  <a:pt x="1460" y="427"/>
                </a:lnTo>
                <a:lnTo>
                  <a:pt x="1444" y="418"/>
                </a:lnTo>
                <a:lnTo>
                  <a:pt x="1423" y="407"/>
                </a:lnTo>
                <a:lnTo>
                  <a:pt x="1423" y="402"/>
                </a:lnTo>
                <a:lnTo>
                  <a:pt x="1423" y="402"/>
                </a:lnTo>
                <a:lnTo>
                  <a:pt x="1427" y="383"/>
                </a:lnTo>
                <a:lnTo>
                  <a:pt x="1432" y="369"/>
                </a:lnTo>
                <a:lnTo>
                  <a:pt x="1432" y="369"/>
                </a:lnTo>
                <a:lnTo>
                  <a:pt x="1427" y="348"/>
                </a:lnTo>
                <a:lnTo>
                  <a:pt x="1425" y="332"/>
                </a:lnTo>
                <a:lnTo>
                  <a:pt x="1423" y="321"/>
                </a:lnTo>
                <a:lnTo>
                  <a:pt x="1423" y="321"/>
                </a:lnTo>
                <a:lnTo>
                  <a:pt x="1425" y="313"/>
                </a:lnTo>
                <a:lnTo>
                  <a:pt x="1426" y="309"/>
                </a:lnTo>
                <a:lnTo>
                  <a:pt x="1426" y="309"/>
                </a:lnTo>
                <a:lnTo>
                  <a:pt x="1432" y="302"/>
                </a:lnTo>
                <a:lnTo>
                  <a:pt x="1434" y="296"/>
                </a:lnTo>
                <a:lnTo>
                  <a:pt x="1437" y="291"/>
                </a:lnTo>
                <a:lnTo>
                  <a:pt x="1437" y="291"/>
                </a:lnTo>
                <a:lnTo>
                  <a:pt x="1438" y="286"/>
                </a:lnTo>
                <a:lnTo>
                  <a:pt x="1437" y="282"/>
                </a:lnTo>
                <a:lnTo>
                  <a:pt x="1432" y="271"/>
                </a:lnTo>
                <a:lnTo>
                  <a:pt x="1432" y="271"/>
                </a:lnTo>
                <a:lnTo>
                  <a:pt x="1428" y="261"/>
                </a:lnTo>
                <a:lnTo>
                  <a:pt x="1428" y="254"/>
                </a:lnTo>
                <a:lnTo>
                  <a:pt x="1428" y="254"/>
                </a:lnTo>
                <a:lnTo>
                  <a:pt x="1431" y="213"/>
                </a:lnTo>
                <a:lnTo>
                  <a:pt x="1433" y="190"/>
                </a:lnTo>
                <a:lnTo>
                  <a:pt x="1436" y="182"/>
                </a:lnTo>
                <a:lnTo>
                  <a:pt x="1436" y="180"/>
                </a:lnTo>
                <a:lnTo>
                  <a:pt x="1437" y="179"/>
                </a:lnTo>
                <a:lnTo>
                  <a:pt x="1437" y="179"/>
                </a:lnTo>
                <a:lnTo>
                  <a:pt x="1444" y="176"/>
                </a:lnTo>
                <a:lnTo>
                  <a:pt x="1454" y="170"/>
                </a:lnTo>
                <a:lnTo>
                  <a:pt x="1468" y="163"/>
                </a:lnTo>
                <a:lnTo>
                  <a:pt x="1481" y="156"/>
                </a:lnTo>
                <a:lnTo>
                  <a:pt x="1481" y="156"/>
                </a:lnTo>
                <a:lnTo>
                  <a:pt x="1488" y="154"/>
                </a:lnTo>
                <a:lnTo>
                  <a:pt x="1490" y="151"/>
                </a:lnTo>
                <a:lnTo>
                  <a:pt x="1491" y="150"/>
                </a:lnTo>
                <a:lnTo>
                  <a:pt x="1490" y="148"/>
                </a:lnTo>
                <a:lnTo>
                  <a:pt x="1486" y="142"/>
                </a:lnTo>
                <a:lnTo>
                  <a:pt x="1484" y="138"/>
                </a:lnTo>
                <a:lnTo>
                  <a:pt x="1481" y="134"/>
                </a:lnTo>
                <a:lnTo>
                  <a:pt x="1481" y="134"/>
                </a:lnTo>
                <a:lnTo>
                  <a:pt x="1479" y="127"/>
                </a:lnTo>
                <a:lnTo>
                  <a:pt x="1475" y="122"/>
                </a:lnTo>
                <a:lnTo>
                  <a:pt x="1469" y="118"/>
                </a:lnTo>
                <a:lnTo>
                  <a:pt x="1459" y="112"/>
                </a:lnTo>
                <a:lnTo>
                  <a:pt x="1459" y="112"/>
                </a:lnTo>
                <a:lnTo>
                  <a:pt x="1452" y="108"/>
                </a:lnTo>
                <a:lnTo>
                  <a:pt x="1441" y="105"/>
                </a:lnTo>
                <a:lnTo>
                  <a:pt x="1416" y="98"/>
                </a:lnTo>
                <a:lnTo>
                  <a:pt x="1385" y="92"/>
                </a:lnTo>
                <a:lnTo>
                  <a:pt x="1396" y="81"/>
                </a:lnTo>
                <a:lnTo>
                  <a:pt x="1396" y="81"/>
                </a:lnTo>
                <a:lnTo>
                  <a:pt x="1396" y="76"/>
                </a:lnTo>
                <a:lnTo>
                  <a:pt x="1397" y="71"/>
                </a:lnTo>
                <a:lnTo>
                  <a:pt x="1397" y="64"/>
                </a:lnTo>
                <a:lnTo>
                  <a:pt x="1396" y="56"/>
                </a:lnTo>
                <a:lnTo>
                  <a:pt x="1394" y="47"/>
                </a:lnTo>
                <a:lnTo>
                  <a:pt x="1389" y="38"/>
                </a:lnTo>
                <a:lnTo>
                  <a:pt x="1381" y="28"/>
                </a:lnTo>
                <a:lnTo>
                  <a:pt x="1381" y="28"/>
                </a:lnTo>
                <a:lnTo>
                  <a:pt x="1373" y="19"/>
                </a:lnTo>
                <a:lnTo>
                  <a:pt x="1364" y="13"/>
                </a:lnTo>
                <a:lnTo>
                  <a:pt x="1354" y="7"/>
                </a:lnTo>
                <a:lnTo>
                  <a:pt x="1346" y="3"/>
                </a:lnTo>
                <a:lnTo>
                  <a:pt x="1336" y="1"/>
                </a:lnTo>
                <a:lnTo>
                  <a:pt x="1326" y="0"/>
                </a:lnTo>
                <a:lnTo>
                  <a:pt x="1315" y="1"/>
                </a:lnTo>
                <a:lnTo>
                  <a:pt x="1304" y="3"/>
                </a:lnTo>
                <a:lnTo>
                  <a:pt x="1304" y="3"/>
                </a:lnTo>
                <a:lnTo>
                  <a:pt x="1294" y="8"/>
                </a:lnTo>
                <a:lnTo>
                  <a:pt x="1285" y="14"/>
                </a:lnTo>
                <a:lnTo>
                  <a:pt x="1279" y="21"/>
                </a:lnTo>
                <a:lnTo>
                  <a:pt x="1274" y="28"/>
                </a:lnTo>
                <a:lnTo>
                  <a:pt x="1267" y="40"/>
                </a:lnTo>
                <a:lnTo>
                  <a:pt x="1265" y="45"/>
                </a:lnTo>
                <a:lnTo>
                  <a:pt x="1259" y="45"/>
                </a:lnTo>
                <a:lnTo>
                  <a:pt x="1259" y="45"/>
                </a:lnTo>
                <a:lnTo>
                  <a:pt x="1259" y="47"/>
                </a:lnTo>
                <a:lnTo>
                  <a:pt x="1257" y="51"/>
                </a:lnTo>
                <a:lnTo>
                  <a:pt x="1257" y="61"/>
                </a:lnTo>
                <a:lnTo>
                  <a:pt x="1257" y="79"/>
                </a:lnTo>
                <a:lnTo>
                  <a:pt x="1257" y="79"/>
                </a:lnTo>
                <a:lnTo>
                  <a:pt x="1258" y="90"/>
                </a:lnTo>
                <a:lnTo>
                  <a:pt x="1260" y="100"/>
                </a:lnTo>
                <a:lnTo>
                  <a:pt x="1267" y="119"/>
                </a:lnTo>
                <a:lnTo>
                  <a:pt x="1274" y="140"/>
                </a:lnTo>
                <a:lnTo>
                  <a:pt x="1274" y="140"/>
                </a:lnTo>
                <a:lnTo>
                  <a:pt x="1263" y="156"/>
                </a:lnTo>
                <a:lnTo>
                  <a:pt x="1252" y="176"/>
                </a:lnTo>
                <a:lnTo>
                  <a:pt x="1252" y="176"/>
                </a:lnTo>
                <a:lnTo>
                  <a:pt x="1250" y="181"/>
                </a:lnTo>
                <a:lnTo>
                  <a:pt x="1250" y="186"/>
                </a:lnTo>
                <a:lnTo>
                  <a:pt x="1252" y="193"/>
                </a:lnTo>
                <a:lnTo>
                  <a:pt x="1252" y="193"/>
                </a:lnTo>
                <a:lnTo>
                  <a:pt x="1232" y="238"/>
                </a:lnTo>
                <a:lnTo>
                  <a:pt x="1232" y="238"/>
                </a:lnTo>
                <a:lnTo>
                  <a:pt x="1207" y="275"/>
                </a:lnTo>
                <a:lnTo>
                  <a:pt x="1191" y="300"/>
                </a:lnTo>
                <a:lnTo>
                  <a:pt x="1186" y="308"/>
                </a:lnTo>
                <a:lnTo>
                  <a:pt x="1185" y="313"/>
                </a:lnTo>
                <a:lnTo>
                  <a:pt x="1185" y="313"/>
                </a:lnTo>
                <a:lnTo>
                  <a:pt x="1188" y="318"/>
                </a:lnTo>
                <a:lnTo>
                  <a:pt x="1190" y="321"/>
                </a:lnTo>
                <a:lnTo>
                  <a:pt x="1192" y="321"/>
                </a:lnTo>
                <a:lnTo>
                  <a:pt x="1192" y="321"/>
                </a:lnTo>
                <a:lnTo>
                  <a:pt x="1194" y="322"/>
                </a:lnTo>
                <a:lnTo>
                  <a:pt x="1194" y="322"/>
                </a:lnTo>
                <a:lnTo>
                  <a:pt x="1191" y="324"/>
                </a:lnTo>
                <a:lnTo>
                  <a:pt x="1181" y="330"/>
                </a:lnTo>
                <a:lnTo>
                  <a:pt x="1170" y="340"/>
                </a:lnTo>
                <a:lnTo>
                  <a:pt x="1167" y="344"/>
                </a:lnTo>
                <a:lnTo>
                  <a:pt x="1163" y="349"/>
                </a:lnTo>
                <a:lnTo>
                  <a:pt x="1163" y="349"/>
                </a:lnTo>
                <a:lnTo>
                  <a:pt x="1160" y="354"/>
                </a:lnTo>
                <a:lnTo>
                  <a:pt x="1159" y="358"/>
                </a:lnTo>
                <a:lnTo>
                  <a:pt x="1157" y="367"/>
                </a:lnTo>
                <a:lnTo>
                  <a:pt x="1157" y="377"/>
                </a:lnTo>
                <a:lnTo>
                  <a:pt x="1157" y="377"/>
                </a:lnTo>
                <a:lnTo>
                  <a:pt x="1127" y="388"/>
                </a:lnTo>
                <a:lnTo>
                  <a:pt x="1106" y="397"/>
                </a:lnTo>
                <a:lnTo>
                  <a:pt x="1094" y="402"/>
                </a:lnTo>
                <a:lnTo>
                  <a:pt x="1094" y="402"/>
                </a:lnTo>
                <a:lnTo>
                  <a:pt x="1085" y="404"/>
                </a:lnTo>
                <a:lnTo>
                  <a:pt x="1073" y="412"/>
                </a:lnTo>
                <a:lnTo>
                  <a:pt x="1065" y="416"/>
                </a:lnTo>
                <a:lnTo>
                  <a:pt x="1059" y="422"/>
                </a:lnTo>
                <a:lnTo>
                  <a:pt x="1052" y="428"/>
                </a:lnTo>
                <a:lnTo>
                  <a:pt x="1046" y="435"/>
                </a:lnTo>
                <a:lnTo>
                  <a:pt x="1046" y="435"/>
                </a:lnTo>
                <a:lnTo>
                  <a:pt x="1042" y="444"/>
                </a:lnTo>
                <a:lnTo>
                  <a:pt x="1039" y="451"/>
                </a:lnTo>
                <a:lnTo>
                  <a:pt x="1038" y="460"/>
                </a:lnTo>
                <a:lnTo>
                  <a:pt x="1039" y="467"/>
                </a:lnTo>
                <a:lnTo>
                  <a:pt x="1042" y="480"/>
                </a:lnTo>
                <a:lnTo>
                  <a:pt x="1043" y="486"/>
                </a:lnTo>
                <a:lnTo>
                  <a:pt x="1043" y="486"/>
                </a:lnTo>
                <a:lnTo>
                  <a:pt x="1042" y="486"/>
                </a:lnTo>
                <a:lnTo>
                  <a:pt x="1039" y="486"/>
                </a:lnTo>
                <a:lnTo>
                  <a:pt x="1032" y="482"/>
                </a:lnTo>
                <a:lnTo>
                  <a:pt x="1021" y="477"/>
                </a:lnTo>
                <a:lnTo>
                  <a:pt x="1021" y="477"/>
                </a:lnTo>
                <a:lnTo>
                  <a:pt x="727" y="427"/>
                </a:lnTo>
                <a:lnTo>
                  <a:pt x="727" y="427"/>
                </a:lnTo>
                <a:lnTo>
                  <a:pt x="684" y="422"/>
                </a:lnTo>
                <a:lnTo>
                  <a:pt x="610" y="416"/>
                </a:lnTo>
                <a:lnTo>
                  <a:pt x="505" y="407"/>
                </a:lnTo>
                <a:lnTo>
                  <a:pt x="505" y="407"/>
                </a:lnTo>
                <a:lnTo>
                  <a:pt x="500" y="408"/>
                </a:lnTo>
                <a:lnTo>
                  <a:pt x="497" y="412"/>
                </a:lnTo>
                <a:lnTo>
                  <a:pt x="494" y="414"/>
                </a:lnTo>
                <a:lnTo>
                  <a:pt x="491" y="416"/>
                </a:lnTo>
                <a:lnTo>
                  <a:pt x="491" y="416"/>
                </a:lnTo>
                <a:lnTo>
                  <a:pt x="481" y="418"/>
                </a:lnTo>
                <a:lnTo>
                  <a:pt x="460" y="424"/>
                </a:lnTo>
                <a:lnTo>
                  <a:pt x="460" y="424"/>
                </a:lnTo>
                <a:lnTo>
                  <a:pt x="449" y="427"/>
                </a:lnTo>
                <a:lnTo>
                  <a:pt x="433" y="429"/>
                </a:lnTo>
                <a:lnTo>
                  <a:pt x="391" y="434"/>
                </a:lnTo>
                <a:lnTo>
                  <a:pt x="336" y="441"/>
                </a:lnTo>
                <a:lnTo>
                  <a:pt x="177" y="413"/>
                </a:lnTo>
                <a:lnTo>
                  <a:pt x="186" y="380"/>
                </a:lnTo>
                <a:lnTo>
                  <a:pt x="264" y="380"/>
                </a:lnTo>
                <a:lnTo>
                  <a:pt x="264" y="380"/>
                </a:lnTo>
                <a:lnTo>
                  <a:pt x="286" y="379"/>
                </a:lnTo>
                <a:lnTo>
                  <a:pt x="303" y="375"/>
                </a:lnTo>
                <a:lnTo>
                  <a:pt x="315" y="372"/>
                </a:lnTo>
                <a:lnTo>
                  <a:pt x="318" y="371"/>
                </a:lnTo>
                <a:lnTo>
                  <a:pt x="318" y="371"/>
                </a:lnTo>
                <a:lnTo>
                  <a:pt x="319" y="370"/>
                </a:lnTo>
                <a:lnTo>
                  <a:pt x="318" y="366"/>
                </a:lnTo>
                <a:lnTo>
                  <a:pt x="317" y="364"/>
                </a:lnTo>
                <a:lnTo>
                  <a:pt x="315" y="361"/>
                </a:lnTo>
                <a:lnTo>
                  <a:pt x="311" y="359"/>
                </a:lnTo>
                <a:lnTo>
                  <a:pt x="305" y="358"/>
                </a:lnTo>
                <a:lnTo>
                  <a:pt x="305" y="358"/>
                </a:lnTo>
                <a:lnTo>
                  <a:pt x="299" y="354"/>
                </a:lnTo>
                <a:lnTo>
                  <a:pt x="291" y="349"/>
                </a:lnTo>
                <a:lnTo>
                  <a:pt x="285" y="343"/>
                </a:lnTo>
                <a:lnTo>
                  <a:pt x="279" y="335"/>
                </a:lnTo>
                <a:lnTo>
                  <a:pt x="266" y="317"/>
                </a:lnTo>
                <a:lnTo>
                  <a:pt x="255" y="298"/>
                </a:lnTo>
                <a:lnTo>
                  <a:pt x="255" y="298"/>
                </a:lnTo>
                <a:lnTo>
                  <a:pt x="249" y="291"/>
                </a:lnTo>
                <a:lnTo>
                  <a:pt x="242" y="282"/>
                </a:lnTo>
                <a:lnTo>
                  <a:pt x="224" y="267"/>
                </a:lnTo>
                <a:lnTo>
                  <a:pt x="211" y="258"/>
                </a:lnTo>
                <a:lnTo>
                  <a:pt x="205" y="254"/>
                </a:lnTo>
                <a:lnTo>
                  <a:pt x="164" y="411"/>
                </a:lnTo>
                <a:lnTo>
                  <a:pt x="0" y="402"/>
                </a:lnTo>
                <a:lnTo>
                  <a:pt x="0" y="413"/>
                </a:lnTo>
                <a:lnTo>
                  <a:pt x="0" y="413"/>
                </a:lnTo>
                <a:lnTo>
                  <a:pt x="10" y="419"/>
                </a:lnTo>
                <a:lnTo>
                  <a:pt x="22" y="427"/>
                </a:lnTo>
                <a:lnTo>
                  <a:pt x="38" y="438"/>
                </a:lnTo>
                <a:lnTo>
                  <a:pt x="38" y="438"/>
                </a:lnTo>
                <a:lnTo>
                  <a:pt x="47" y="443"/>
                </a:lnTo>
                <a:lnTo>
                  <a:pt x="60" y="450"/>
                </a:lnTo>
                <a:lnTo>
                  <a:pt x="105" y="469"/>
                </a:lnTo>
                <a:lnTo>
                  <a:pt x="164" y="493"/>
                </a:lnTo>
                <a:lnTo>
                  <a:pt x="232" y="520"/>
                </a:lnTo>
                <a:lnTo>
                  <a:pt x="303" y="549"/>
                </a:lnTo>
                <a:lnTo>
                  <a:pt x="373" y="575"/>
                </a:lnTo>
                <a:lnTo>
                  <a:pt x="432" y="596"/>
                </a:lnTo>
                <a:lnTo>
                  <a:pt x="478" y="611"/>
                </a:lnTo>
                <a:lnTo>
                  <a:pt x="478" y="611"/>
                </a:lnTo>
                <a:lnTo>
                  <a:pt x="539" y="628"/>
                </a:lnTo>
                <a:lnTo>
                  <a:pt x="584" y="638"/>
                </a:lnTo>
                <a:lnTo>
                  <a:pt x="613" y="643"/>
                </a:lnTo>
                <a:lnTo>
                  <a:pt x="627" y="644"/>
                </a:lnTo>
                <a:lnTo>
                  <a:pt x="627" y="644"/>
                </a:lnTo>
                <a:lnTo>
                  <a:pt x="658" y="643"/>
                </a:lnTo>
                <a:lnTo>
                  <a:pt x="691" y="640"/>
                </a:lnTo>
                <a:lnTo>
                  <a:pt x="738" y="639"/>
                </a:lnTo>
                <a:lnTo>
                  <a:pt x="738" y="639"/>
                </a:lnTo>
                <a:lnTo>
                  <a:pt x="763" y="639"/>
                </a:lnTo>
                <a:lnTo>
                  <a:pt x="783" y="640"/>
                </a:lnTo>
                <a:lnTo>
                  <a:pt x="800" y="641"/>
                </a:lnTo>
                <a:lnTo>
                  <a:pt x="813" y="644"/>
                </a:lnTo>
                <a:lnTo>
                  <a:pt x="837" y="648"/>
                </a:lnTo>
                <a:lnTo>
                  <a:pt x="848" y="649"/>
                </a:lnTo>
                <a:lnTo>
                  <a:pt x="860" y="650"/>
                </a:lnTo>
                <a:lnTo>
                  <a:pt x="860" y="650"/>
                </a:lnTo>
                <a:lnTo>
                  <a:pt x="907" y="649"/>
                </a:lnTo>
                <a:lnTo>
                  <a:pt x="957" y="648"/>
                </a:lnTo>
                <a:lnTo>
                  <a:pt x="957" y="648"/>
                </a:lnTo>
                <a:lnTo>
                  <a:pt x="986" y="648"/>
                </a:lnTo>
                <a:lnTo>
                  <a:pt x="1013" y="649"/>
                </a:lnTo>
                <a:lnTo>
                  <a:pt x="1038" y="650"/>
                </a:lnTo>
                <a:lnTo>
                  <a:pt x="1057" y="653"/>
                </a:lnTo>
                <a:lnTo>
                  <a:pt x="1057" y="653"/>
                </a:lnTo>
                <a:lnTo>
                  <a:pt x="1102" y="657"/>
                </a:lnTo>
                <a:lnTo>
                  <a:pt x="1152" y="661"/>
                </a:lnTo>
                <a:lnTo>
                  <a:pt x="1152" y="661"/>
                </a:lnTo>
                <a:lnTo>
                  <a:pt x="1164" y="660"/>
                </a:lnTo>
                <a:lnTo>
                  <a:pt x="1181" y="656"/>
                </a:lnTo>
                <a:lnTo>
                  <a:pt x="1223" y="645"/>
                </a:lnTo>
                <a:lnTo>
                  <a:pt x="1260" y="633"/>
                </a:lnTo>
                <a:lnTo>
                  <a:pt x="1279" y="628"/>
                </a:lnTo>
                <a:lnTo>
                  <a:pt x="1279" y="628"/>
                </a:lnTo>
                <a:lnTo>
                  <a:pt x="1317" y="620"/>
                </a:lnTo>
                <a:lnTo>
                  <a:pt x="1352" y="614"/>
                </a:lnTo>
                <a:lnTo>
                  <a:pt x="1352" y="614"/>
                </a:lnTo>
                <a:close/>
                <a:moveTo>
                  <a:pt x="1363" y="351"/>
                </a:moveTo>
                <a:lnTo>
                  <a:pt x="1363" y="351"/>
                </a:lnTo>
                <a:lnTo>
                  <a:pt x="1363" y="349"/>
                </a:lnTo>
                <a:lnTo>
                  <a:pt x="1364" y="345"/>
                </a:lnTo>
                <a:lnTo>
                  <a:pt x="1368" y="340"/>
                </a:lnTo>
                <a:lnTo>
                  <a:pt x="1368" y="340"/>
                </a:lnTo>
                <a:lnTo>
                  <a:pt x="1369" y="344"/>
                </a:lnTo>
                <a:lnTo>
                  <a:pt x="1370" y="351"/>
                </a:lnTo>
                <a:lnTo>
                  <a:pt x="1371" y="360"/>
                </a:lnTo>
                <a:lnTo>
                  <a:pt x="1374" y="366"/>
                </a:lnTo>
                <a:lnTo>
                  <a:pt x="1374" y="366"/>
                </a:lnTo>
                <a:lnTo>
                  <a:pt x="1375" y="370"/>
                </a:lnTo>
                <a:lnTo>
                  <a:pt x="1375" y="376"/>
                </a:lnTo>
                <a:lnTo>
                  <a:pt x="1376" y="382"/>
                </a:lnTo>
                <a:lnTo>
                  <a:pt x="1376" y="382"/>
                </a:lnTo>
                <a:lnTo>
                  <a:pt x="1378" y="390"/>
                </a:lnTo>
                <a:lnTo>
                  <a:pt x="1379" y="395"/>
                </a:lnTo>
                <a:lnTo>
                  <a:pt x="1381" y="400"/>
                </a:lnTo>
                <a:lnTo>
                  <a:pt x="1381" y="400"/>
                </a:lnTo>
                <a:lnTo>
                  <a:pt x="1384" y="402"/>
                </a:lnTo>
                <a:lnTo>
                  <a:pt x="1385" y="403"/>
                </a:lnTo>
                <a:lnTo>
                  <a:pt x="1385" y="404"/>
                </a:lnTo>
                <a:lnTo>
                  <a:pt x="1385" y="433"/>
                </a:lnTo>
                <a:lnTo>
                  <a:pt x="1374" y="430"/>
                </a:lnTo>
                <a:lnTo>
                  <a:pt x="1352" y="427"/>
                </a:lnTo>
                <a:lnTo>
                  <a:pt x="1346" y="433"/>
                </a:lnTo>
                <a:lnTo>
                  <a:pt x="1334" y="430"/>
                </a:lnTo>
                <a:lnTo>
                  <a:pt x="1334" y="430"/>
                </a:lnTo>
                <a:lnTo>
                  <a:pt x="1341" y="424"/>
                </a:lnTo>
                <a:lnTo>
                  <a:pt x="1344" y="419"/>
                </a:lnTo>
                <a:lnTo>
                  <a:pt x="1348" y="413"/>
                </a:lnTo>
                <a:lnTo>
                  <a:pt x="1348" y="413"/>
                </a:lnTo>
                <a:lnTo>
                  <a:pt x="1349" y="407"/>
                </a:lnTo>
                <a:lnTo>
                  <a:pt x="1349" y="401"/>
                </a:lnTo>
                <a:lnTo>
                  <a:pt x="1348" y="396"/>
                </a:lnTo>
                <a:lnTo>
                  <a:pt x="1348" y="391"/>
                </a:lnTo>
                <a:lnTo>
                  <a:pt x="1348" y="391"/>
                </a:lnTo>
                <a:lnTo>
                  <a:pt x="1351" y="382"/>
                </a:lnTo>
                <a:lnTo>
                  <a:pt x="1355" y="370"/>
                </a:lnTo>
                <a:lnTo>
                  <a:pt x="1360" y="358"/>
                </a:lnTo>
                <a:lnTo>
                  <a:pt x="1363" y="351"/>
                </a:lnTo>
                <a:lnTo>
                  <a:pt x="1363" y="351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" name="Freeform 21">
            <a:extLst>
              <a:ext uri="{FF2B5EF4-FFF2-40B4-BE49-F238E27FC236}">
                <a16:creationId xmlns:a16="http://schemas.microsoft.com/office/drawing/2014/main" id="{91BFC9BB-8A80-4DD0-8B16-4C7809F277D2}"/>
              </a:ext>
            </a:extLst>
          </p:cNvPr>
          <p:cNvSpPr>
            <a:spLocks noEditPoints="1"/>
          </p:cNvSpPr>
          <p:nvPr/>
        </p:nvSpPr>
        <p:spPr bwMode="auto">
          <a:xfrm>
            <a:off x="7877503" y="4869160"/>
            <a:ext cx="1656017" cy="1201645"/>
          </a:xfrm>
          <a:custGeom>
            <a:avLst/>
            <a:gdLst>
              <a:gd name="T0" fmla="*/ 495 w 1764"/>
              <a:gd name="T1" fmla="*/ 874 h 1280"/>
              <a:gd name="T2" fmla="*/ 306 w 1764"/>
              <a:gd name="T3" fmla="*/ 605 h 1280"/>
              <a:gd name="T4" fmla="*/ 286 w 1764"/>
              <a:gd name="T5" fmla="*/ 651 h 1280"/>
              <a:gd name="T6" fmla="*/ 304 w 1764"/>
              <a:gd name="T7" fmla="*/ 732 h 1280"/>
              <a:gd name="T8" fmla="*/ 267 w 1764"/>
              <a:gd name="T9" fmla="*/ 763 h 1280"/>
              <a:gd name="T10" fmla="*/ 238 w 1764"/>
              <a:gd name="T11" fmla="*/ 798 h 1280"/>
              <a:gd name="T12" fmla="*/ 206 w 1764"/>
              <a:gd name="T13" fmla="*/ 825 h 1280"/>
              <a:gd name="T14" fmla="*/ 337 w 1764"/>
              <a:gd name="T15" fmla="*/ 859 h 1280"/>
              <a:gd name="T16" fmla="*/ 460 w 1764"/>
              <a:gd name="T17" fmla="*/ 884 h 1280"/>
              <a:gd name="T18" fmla="*/ 264 w 1764"/>
              <a:gd name="T19" fmla="*/ 945 h 1280"/>
              <a:gd name="T20" fmla="*/ 79 w 1764"/>
              <a:gd name="T21" fmla="*/ 959 h 1280"/>
              <a:gd name="T22" fmla="*/ 0 w 1764"/>
              <a:gd name="T23" fmla="*/ 1001 h 1280"/>
              <a:gd name="T24" fmla="*/ 41 w 1764"/>
              <a:gd name="T25" fmla="*/ 1077 h 1280"/>
              <a:gd name="T26" fmla="*/ 406 w 1764"/>
              <a:gd name="T27" fmla="*/ 1275 h 1280"/>
              <a:gd name="T28" fmla="*/ 505 w 1764"/>
              <a:gd name="T29" fmla="*/ 1262 h 1280"/>
              <a:gd name="T30" fmla="*/ 625 w 1764"/>
              <a:gd name="T31" fmla="*/ 1277 h 1280"/>
              <a:gd name="T32" fmla="*/ 696 w 1764"/>
              <a:gd name="T33" fmla="*/ 1270 h 1280"/>
              <a:gd name="T34" fmla="*/ 751 w 1764"/>
              <a:gd name="T35" fmla="*/ 1244 h 1280"/>
              <a:gd name="T36" fmla="*/ 877 w 1764"/>
              <a:gd name="T37" fmla="*/ 1272 h 1280"/>
              <a:gd name="T38" fmla="*/ 1273 w 1764"/>
              <a:gd name="T39" fmla="*/ 1222 h 1280"/>
              <a:gd name="T40" fmla="*/ 1694 w 1764"/>
              <a:gd name="T41" fmla="*/ 1184 h 1280"/>
              <a:gd name="T42" fmla="*/ 1758 w 1764"/>
              <a:gd name="T43" fmla="*/ 1165 h 1280"/>
              <a:gd name="T44" fmla="*/ 1678 w 1764"/>
              <a:gd name="T45" fmla="*/ 1125 h 1280"/>
              <a:gd name="T46" fmla="*/ 1717 w 1764"/>
              <a:gd name="T47" fmla="*/ 1095 h 1280"/>
              <a:gd name="T48" fmla="*/ 1646 w 1764"/>
              <a:gd name="T49" fmla="*/ 1094 h 1280"/>
              <a:gd name="T50" fmla="*/ 1616 w 1764"/>
              <a:gd name="T51" fmla="*/ 973 h 1280"/>
              <a:gd name="T52" fmla="*/ 1601 w 1764"/>
              <a:gd name="T53" fmla="*/ 877 h 1280"/>
              <a:gd name="T54" fmla="*/ 1626 w 1764"/>
              <a:gd name="T55" fmla="*/ 810 h 1280"/>
              <a:gd name="T56" fmla="*/ 1542 w 1764"/>
              <a:gd name="T57" fmla="*/ 721 h 1280"/>
              <a:gd name="T58" fmla="*/ 1374 w 1764"/>
              <a:gd name="T59" fmla="*/ 706 h 1280"/>
              <a:gd name="T60" fmla="*/ 1407 w 1764"/>
              <a:gd name="T61" fmla="*/ 648 h 1280"/>
              <a:gd name="T62" fmla="*/ 1446 w 1764"/>
              <a:gd name="T63" fmla="*/ 609 h 1280"/>
              <a:gd name="T64" fmla="*/ 1522 w 1764"/>
              <a:gd name="T65" fmla="*/ 656 h 1280"/>
              <a:gd name="T66" fmla="*/ 1567 w 1764"/>
              <a:gd name="T67" fmla="*/ 677 h 1280"/>
              <a:gd name="T68" fmla="*/ 1601 w 1764"/>
              <a:gd name="T69" fmla="*/ 682 h 1280"/>
              <a:gd name="T70" fmla="*/ 1619 w 1764"/>
              <a:gd name="T71" fmla="*/ 640 h 1280"/>
              <a:gd name="T72" fmla="*/ 1574 w 1764"/>
              <a:gd name="T73" fmla="*/ 605 h 1280"/>
              <a:gd name="T74" fmla="*/ 1559 w 1764"/>
              <a:gd name="T75" fmla="*/ 554 h 1280"/>
              <a:gd name="T76" fmla="*/ 1537 w 1764"/>
              <a:gd name="T77" fmla="*/ 509 h 1280"/>
              <a:gd name="T78" fmla="*/ 1547 w 1764"/>
              <a:gd name="T79" fmla="*/ 395 h 1280"/>
              <a:gd name="T80" fmla="*/ 1527 w 1764"/>
              <a:gd name="T81" fmla="*/ 292 h 1280"/>
              <a:gd name="T82" fmla="*/ 1577 w 1764"/>
              <a:gd name="T83" fmla="*/ 129 h 1280"/>
              <a:gd name="T84" fmla="*/ 1533 w 1764"/>
              <a:gd name="T85" fmla="*/ 36 h 1280"/>
              <a:gd name="T86" fmla="*/ 1458 w 1764"/>
              <a:gd name="T87" fmla="*/ 0 h 1280"/>
              <a:gd name="T88" fmla="*/ 1370 w 1764"/>
              <a:gd name="T89" fmla="*/ 26 h 1280"/>
              <a:gd name="T90" fmla="*/ 1261 w 1764"/>
              <a:gd name="T91" fmla="*/ 51 h 1280"/>
              <a:gd name="T92" fmla="*/ 1207 w 1764"/>
              <a:gd name="T93" fmla="*/ 93 h 1280"/>
              <a:gd name="T94" fmla="*/ 1226 w 1764"/>
              <a:gd name="T95" fmla="*/ 158 h 1280"/>
              <a:gd name="T96" fmla="*/ 1235 w 1764"/>
              <a:gd name="T97" fmla="*/ 204 h 1280"/>
              <a:gd name="T98" fmla="*/ 1206 w 1764"/>
              <a:gd name="T99" fmla="*/ 232 h 1280"/>
              <a:gd name="T100" fmla="*/ 1142 w 1764"/>
              <a:gd name="T101" fmla="*/ 257 h 1280"/>
              <a:gd name="T102" fmla="*/ 1073 w 1764"/>
              <a:gd name="T103" fmla="*/ 489 h 1280"/>
              <a:gd name="T104" fmla="*/ 1063 w 1764"/>
              <a:gd name="T105" fmla="*/ 534 h 1280"/>
              <a:gd name="T106" fmla="*/ 1036 w 1764"/>
              <a:gd name="T107" fmla="*/ 603 h 1280"/>
              <a:gd name="T108" fmla="*/ 1038 w 1764"/>
              <a:gd name="T109" fmla="*/ 704 h 1280"/>
              <a:gd name="T110" fmla="*/ 1191 w 1764"/>
              <a:gd name="T111" fmla="*/ 810 h 1280"/>
              <a:gd name="T112" fmla="*/ 1191 w 1764"/>
              <a:gd name="T113" fmla="*/ 810 h 12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764" h="1280">
                <a:moveTo>
                  <a:pt x="1023" y="859"/>
                </a:moveTo>
                <a:lnTo>
                  <a:pt x="1023" y="859"/>
                </a:lnTo>
                <a:lnTo>
                  <a:pt x="579" y="869"/>
                </a:lnTo>
                <a:lnTo>
                  <a:pt x="579" y="869"/>
                </a:lnTo>
                <a:lnTo>
                  <a:pt x="539" y="870"/>
                </a:lnTo>
                <a:lnTo>
                  <a:pt x="514" y="872"/>
                </a:lnTo>
                <a:lnTo>
                  <a:pt x="495" y="874"/>
                </a:lnTo>
                <a:lnTo>
                  <a:pt x="495" y="874"/>
                </a:lnTo>
                <a:lnTo>
                  <a:pt x="433" y="779"/>
                </a:lnTo>
                <a:lnTo>
                  <a:pt x="357" y="662"/>
                </a:lnTo>
                <a:lnTo>
                  <a:pt x="357" y="662"/>
                </a:lnTo>
                <a:lnTo>
                  <a:pt x="339" y="638"/>
                </a:lnTo>
                <a:lnTo>
                  <a:pt x="331" y="627"/>
                </a:lnTo>
                <a:lnTo>
                  <a:pt x="322" y="617"/>
                </a:lnTo>
                <a:lnTo>
                  <a:pt x="313" y="610"/>
                </a:lnTo>
                <a:lnTo>
                  <a:pt x="306" y="605"/>
                </a:lnTo>
                <a:lnTo>
                  <a:pt x="304" y="604"/>
                </a:lnTo>
                <a:lnTo>
                  <a:pt x="301" y="604"/>
                </a:lnTo>
                <a:lnTo>
                  <a:pt x="299" y="605"/>
                </a:lnTo>
                <a:lnTo>
                  <a:pt x="297" y="608"/>
                </a:lnTo>
                <a:lnTo>
                  <a:pt x="297" y="608"/>
                </a:lnTo>
                <a:lnTo>
                  <a:pt x="293" y="621"/>
                </a:lnTo>
                <a:lnTo>
                  <a:pt x="289" y="640"/>
                </a:lnTo>
                <a:lnTo>
                  <a:pt x="286" y="651"/>
                </a:lnTo>
                <a:lnTo>
                  <a:pt x="286" y="662"/>
                </a:lnTo>
                <a:lnTo>
                  <a:pt x="286" y="674"/>
                </a:lnTo>
                <a:lnTo>
                  <a:pt x="288" y="687"/>
                </a:lnTo>
                <a:lnTo>
                  <a:pt x="288" y="687"/>
                </a:lnTo>
                <a:lnTo>
                  <a:pt x="290" y="699"/>
                </a:lnTo>
                <a:lnTo>
                  <a:pt x="294" y="709"/>
                </a:lnTo>
                <a:lnTo>
                  <a:pt x="301" y="726"/>
                </a:lnTo>
                <a:lnTo>
                  <a:pt x="304" y="732"/>
                </a:lnTo>
                <a:lnTo>
                  <a:pt x="302" y="738"/>
                </a:lnTo>
                <a:lnTo>
                  <a:pt x="301" y="742"/>
                </a:lnTo>
                <a:lnTo>
                  <a:pt x="300" y="745"/>
                </a:lnTo>
                <a:lnTo>
                  <a:pt x="293" y="751"/>
                </a:lnTo>
                <a:lnTo>
                  <a:pt x="293" y="751"/>
                </a:lnTo>
                <a:lnTo>
                  <a:pt x="284" y="756"/>
                </a:lnTo>
                <a:lnTo>
                  <a:pt x="278" y="759"/>
                </a:lnTo>
                <a:lnTo>
                  <a:pt x="267" y="763"/>
                </a:lnTo>
                <a:lnTo>
                  <a:pt x="263" y="766"/>
                </a:lnTo>
                <a:lnTo>
                  <a:pt x="259" y="769"/>
                </a:lnTo>
                <a:lnTo>
                  <a:pt x="255" y="774"/>
                </a:lnTo>
                <a:lnTo>
                  <a:pt x="253" y="780"/>
                </a:lnTo>
                <a:lnTo>
                  <a:pt x="253" y="780"/>
                </a:lnTo>
                <a:lnTo>
                  <a:pt x="251" y="784"/>
                </a:lnTo>
                <a:lnTo>
                  <a:pt x="248" y="789"/>
                </a:lnTo>
                <a:lnTo>
                  <a:pt x="238" y="798"/>
                </a:lnTo>
                <a:lnTo>
                  <a:pt x="227" y="805"/>
                </a:lnTo>
                <a:lnTo>
                  <a:pt x="215" y="812"/>
                </a:lnTo>
                <a:lnTo>
                  <a:pt x="194" y="825"/>
                </a:lnTo>
                <a:lnTo>
                  <a:pt x="184" y="830"/>
                </a:lnTo>
                <a:lnTo>
                  <a:pt x="184" y="830"/>
                </a:lnTo>
                <a:lnTo>
                  <a:pt x="190" y="827"/>
                </a:lnTo>
                <a:lnTo>
                  <a:pt x="196" y="826"/>
                </a:lnTo>
                <a:lnTo>
                  <a:pt x="206" y="825"/>
                </a:lnTo>
                <a:lnTo>
                  <a:pt x="220" y="825"/>
                </a:lnTo>
                <a:lnTo>
                  <a:pt x="234" y="826"/>
                </a:lnTo>
                <a:lnTo>
                  <a:pt x="253" y="829"/>
                </a:lnTo>
                <a:lnTo>
                  <a:pt x="273" y="835"/>
                </a:lnTo>
                <a:lnTo>
                  <a:pt x="273" y="835"/>
                </a:lnTo>
                <a:lnTo>
                  <a:pt x="306" y="847"/>
                </a:lnTo>
                <a:lnTo>
                  <a:pt x="326" y="854"/>
                </a:lnTo>
                <a:lnTo>
                  <a:pt x="337" y="859"/>
                </a:lnTo>
                <a:lnTo>
                  <a:pt x="342" y="859"/>
                </a:lnTo>
                <a:lnTo>
                  <a:pt x="347" y="859"/>
                </a:lnTo>
                <a:lnTo>
                  <a:pt x="347" y="859"/>
                </a:lnTo>
                <a:lnTo>
                  <a:pt x="365" y="858"/>
                </a:lnTo>
                <a:lnTo>
                  <a:pt x="390" y="859"/>
                </a:lnTo>
                <a:lnTo>
                  <a:pt x="421" y="859"/>
                </a:lnTo>
                <a:lnTo>
                  <a:pt x="441" y="854"/>
                </a:lnTo>
                <a:lnTo>
                  <a:pt x="460" y="884"/>
                </a:lnTo>
                <a:lnTo>
                  <a:pt x="460" y="884"/>
                </a:lnTo>
                <a:lnTo>
                  <a:pt x="410" y="919"/>
                </a:lnTo>
                <a:lnTo>
                  <a:pt x="374" y="943"/>
                </a:lnTo>
                <a:lnTo>
                  <a:pt x="362" y="951"/>
                </a:lnTo>
                <a:lnTo>
                  <a:pt x="357" y="953"/>
                </a:lnTo>
                <a:lnTo>
                  <a:pt x="357" y="953"/>
                </a:lnTo>
                <a:lnTo>
                  <a:pt x="328" y="949"/>
                </a:lnTo>
                <a:lnTo>
                  <a:pt x="264" y="945"/>
                </a:lnTo>
                <a:lnTo>
                  <a:pt x="226" y="943"/>
                </a:lnTo>
                <a:lnTo>
                  <a:pt x="188" y="943"/>
                </a:lnTo>
                <a:lnTo>
                  <a:pt x="153" y="945"/>
                </a:lnTo>
                <a:lnTo>
                  <a:pt x="138" y="946"/>
                </a:lnTo>
                <a:lnTo>
                  <a:pt x="125" y="948"/>
                </a:lnTo>
                <a:lnTo>
                  <a:pt x="125" y="948"/>
                </a:lnTo>
                <a:lnTo>
                  <a:pt x="101" y="953"/>
                </a:lnTo>
                <a:lnTo>
                  <a:pt x="79" y="959"/>
                </a:lnTo>
                <a:lnTo>
                  <a:pt x="59" y="966"/>
                </a:lnTo>
                <a:lnTo>
                  <a:pt x="42" y="972"/>
                </a:lnTo>
                <a:lnTo>
                  <a:pt x="27" y="978"/>
                </a:lnTo>
                <a:lnTo>
                  <a:pt x="15" y="985"/>
                </a:lnTo>
                <a:lnTo>
                  <a:pt x="6" y="991"/>
                </a:lnTo>
                <a:lnTo>
                  <a:pt x="1" y="998"/>
                </a:lnTo>
                <a:lnTo>
                  <a:pt x="1" y="998"/>
                </a:lnTo>
                <a:lnTo>
                  <a:pt x="0" y="1001"/>
                </a:lnTo>
                <a:lnTo>
                  <a:pt x="0" y="1005"/>
                </a:lnTo>
                <a:lnTo>
                  <a:pt x="0" y="1014"/>
                </a:lnTo>
                <a:lnTo>
                  <a:pt x="2" y="1025"/>
                </a:lnTo>
                <a:lnTo>
                  <a:pt x="7" y="1036"/>
                </a:lnTo>
                <a:lnTo>
                  <a:pt x="13" y="1047"/>
                </a:lnTo>
                <a:lnTo>
                  <a:pt x="21" y="1058"/>
                </a:lnTo>
                <a:lnTo>
                  <a:pt x="31" y="1068"/>
                </a:lnTo>
                <a:lnTo>
                  <a:pt x="41" y="1077"/>
                </a:lnTo>
                <a:lnTo>
                  <a:pt x="41" y="1077"/>
                </a:lnTo>
                <a:lnTo>
                  <a:pt x="63" y="1090"/>
                </a:lnTo>
                <a:lnTo>
                  <a:pt x="106" y="1116"/>
                </a:lnTo>
                <a:lnTo>
                  <a:pt x="226" y="1183"/>
                </a:lnTo>
                <a:lnTo>
                  <a:pt x="289" y="1217"/>
                </a:lnTo>
                <a:lnTo>
                  <a:pt x="347" y="1247"/>
                </a:lnTo>
                <a:lnTo>
                  <a:pt x="391" y="1269"/>
                </a:lnTo>
                <a:lnTo>
                  <a:pt x="406" y="1275"/>
                </a:lnTo>
                <a:lnTo>
                  <a:pt x="416" y="1279"/>
                </a:lnTo>
                <a:lnTo>
                  <a:pt x="416" y="1279"/>
                </a:lnTo>
                <a:lnTo>
                  <a:pt x="423" y="1280"/>
                </a:lnTo>
                <a:lnTo>
                  <a:pt x="431" y="1279"/>
                </a:lnTo>
                <a:lnTo>
                  <a:pt x="448" y="1277"/>
                </a:lnTo>
                <a:lnTo>
                  <a:pt x="467" y="1273"/>
                </a:lnTo>
                <a:lnTo>
                  <a:pt x="485" y="1267"/>
                </a:lnTo>
                <a:lnTo>
                  <a:pt x="505" y="1262"/>
                </a:lnTo>
                <a:lnTo>
                  <a:pt x="523" y="1258"/>
                </a:lnTo>
                <a:lnTo>
                  <a:pt x="541" y="1257"/>
                </a:lnTo>
                <a:lnTo>
                  <a:pt x="548" y="1258"/>
                </a:lnTo>
                <a:lnTo>
                  <a:pt x="554" y="1259"/>
                </a:lnTo>
                <a:lnTo>
                  <a:pt x="554" y="1259"/>
                </a:lnTo>
                <a:lnTo>
                  <a:pt x="580" y="1268"/>
                </a:lnTo>
                <a:lnTo>
                  <a:pt x="610" y="1274"/>
                </a:lnTo>
                <a:lnTo>
                  <a:pt x="625" y="1277"/>
                </a:lnTo>
                <a:lnTo>
                  <a:pt x="641" y="1278"/>
                </a:lnTo>
                <a:lnTo>
                  <a:pt x="657" y="1279"/>
                </a:lnTo>
                <a:lnTo>
                  <a:pt x="673" y="1279"/>
                </a:lnTo>
                <a:lnTo>
                  <a:pt x="673" y="1279"/>
                </a:lnTo>
                <a:lnTo>
                  <a:pt x="680" y="1278"/>
                </a:lnTo>
                <a:lnTo>
                  <a:pt x="686" y="1277"/>
                </a:lnTo>
                <a:lnTo>
                  <a:pt x="691" y="1274"/>
                </a:lnTo>
                <a:lnTo>
                  <a:pt x="696" y="1270"/>
                </a:lnTo>
                <a:lnTo>
                  <a:pt x="704" y="1264"/>
                </a:lnTo>
                <a:lnTo>
                  <a:pt x="711" y="1257"/>
                </a:lnTo>
                <a:lnTo>
                  <a:pt x="715" y="1253"/>
                </a:lnTo>
                <a:lnTo>
                  <a:pt x="720" y="1249"/>
                </a:lnTo>
                <a:lnTo>
                  <a:pt x="726" y="1247"/>
                </a:lnTo>
                <a:lnTo>
                  <a:pt x="732" y="1246"/>
                </a:lnTo>
                <a:lnTo>
                  <a:pt x="741" y="1244"/>
                </a:lnTo>
                <a:lnTo>
                  <a:pt x="751" y="1244"/>
                </a:lnTo>
                <a:lnTo>
                  <a:pt x="763" y="1247"/>
                </a:lnTo>
                <a:lnTo>
                  <a:pt x="777" y="1249"/>
                </a:lnTo>
                <a:lnTo>
                  <a:pt x="777" y="1249"/>
                </a:lnTo>
                <a:lnTo>
                  <a:pt x="822" y="1262"/>
                </a:lnTo>
                <a:lnTo>
                  <a:pt x="837" y="1265"/>
                </a:lnTo>
                <a:lnTo>
                  <a:pt x="851" y="1269"/>
                </a:lnTo>
                <a:lnTo>
                  <a:pt x="863" y="1270"/>
                </a:lnTo>
                <a:lnTo>
                  <a:pt x="877" y="1272"/>
                </a:lnTo>
                <a:lnTo>
                  <a:pt x="895" y="1270"/>
                </a:lnTo>
                <a:lnTo>
                  <a:pt x="920" y="1269"/>
                </a:lnTo>
                <a:lnTo>
                  <a:pt x="920" y="1269"/>
                </a:lnTo>
                <a:lnTo>
                  <a:pt x="970" y="1264"/>
                </a:lnTo>
                <a:lnTo>
                  <a:pt x="1011" y="1259"/>
                </a:lnTo>
                <a:lnTo>
                  <a:pt x="1083" y="1249"/>
                </a:lnTo>
                <a:lnTo>
                  <a:pt x="1083" y="1249"/>
                </a:lnTo>
                <a:lnTo>
                  <a:pt x="1273" y="1222"/>
                </a:lnTo>
                <a:lnTo>
                  <a:pt x="1394" y="1207"/>
                </a:lnTo>
                <a:lnTo>
                  <a:pt x="1443" y="1202"/>
                </a:lnTo>
                <a:lnTo>
                  <a:pt x="1478" y="1200"/>
                </a:lnTo>
                <a:lnTo>
                  <a:pt x="1478" y="1200"/>
                </a:lnTo>
                <a:lnTo>
                  <a:pt x="1510" y="1199"/>
                </a:lnTo>
                <a:lnTo>
                  <a:pt x="1552" y="1196"/>
                </a:lnTo>
                <a:lnTo>
                  <a:pt x="1648" y="1189"/>
                </a:lnTo>
                <a:lnTo>
                  <a:pt x="1694" y="1184"/>
                </a:lnTo>
                <a:lnTo>
                  <a:pt x="1731" y="1179"/>
                </a:lnTo>
                <a:lnTo>
                  <a:pt x="1756" y="1174"/>
                </a:lnTo>
                <a:lnTo>
                  <a:pt x="1762" y="1173"/>
                </a:lnTo>
                <a:lnTo>
                  <a:pt x="1764" y="1172"/>
                </a:lnTo>
                <a:lnTo>
                  <a:pt x="1764" y="1170"/>
                </a:lnTo>
                <a:lnTo>
                  <a:pt x="1764" y="1170"/>
                </a:lnTo>
                <a:lnTo>
                  <a:pt x="1762" y="1168"/>
                </a:lnTo>
                <a:lnTo>
                  <a:pt x="1758" y="1165"/>
                </a:lnTo>
                <a:lnTo>
                  <a:pt x="1743" y="1161"/>
                </a:lnTo>
                <a:lnTo>
                  <a:pt x="1724" y="1156"/>
                </a:lnTo>
                <a:lnTo>
                  <a:pt x="1701" y="1149"/>
                </a:lnTo>
                <a:lnTo>
                  <a:pt x="1659" y="1140"/>
                </a:lnTo>
                <a:lnTo>
                  <a:pt x="1641" y="1136"/>
                </a:lnTo>
                <a:lnTo>
                  <a:pt x="1641" y="1136"/>
                </a:lnTo>
                <a:lnTo>
                  <a:pt x="1652" y="1132"/>
                </a:lnTo>
                <a:lnTo>
                  <a:pt x="1678" y="1125"/>
                </a:lnTo>
                <a:lnTo>
                  <a:pt x="1690" y="1120"/>
                </a:lnTo>
                <a:lnTo>
                  <a:pt x="1703" y="1115"/>
                </a:lnTo>
                <a:lnTo>
                  <a:pt x="1711" y="1110"/>
                </a:lnTo>
                <a:lnTo>
                  <a:pt x="1714" y="1109"/>
                </a:lnTo>
                <a:lnTo>
                  <a:pt x="1715" y="1106"/>
                </a:lnTo>
                <a:lnTo>
                  <a:pt x="1715" y="1106"/>
                </a:lnTo>
                <a:lnTo>
                  <a:pt x="1716" y="1100"/>
                </a:lnTo>
                <a:lnTo>
                  <a:pt x="1717" y="1095"/>
                </a:lnTo>
                <a:lnTo>
                  <a:pt x="1717" y="1093"/>
                </a:lnTo>
                <a:lnTo>
                  <a:pt x="1716" y="1091"/>
                </a:lnTo>
                <a:lnTo>
                  <a:pt x="1714" y="1091"/>
                </a:lnTo>
                <a:lnTo>
                  <a:pt x="1710" y="1091"/>
                </a:lnTo>
                <a:lnTo>
                  <a:pt x="1710" y="1091"/>
                </a:lnTo>
                <a:lnTo>
                  <a:pt x="1694" y="1093"/>
                </a:lnTo>
                <a:lnTo>
                  <a:pt x="1668" y="1094"/>
                </a:lnTo>
                <a:lnTo>
                  <a:pt x="1646" y="1094"/>
                </a:lnTo>
                <a:lnTo>
                  <a:pt x="1638" y="1093"/>
                </a:lnTo>
                <a:lnTo>
                  <a:pt x="1636" y="1093"/>
                </a:lnTo>
                <a:lnTo>
                  <a:pt x="1636" y="1091"/>
                </a:lnTo>
                <a:lnTo>
                  <a:pt x="1636" y="1091"/>
                </a:lnTo>
                <a:lnTo>
                  <a:pt x="1636" y="1085"/>
                </a:lnTo>
                <a:lnTo>
                  <a:pt x="1633" y="1074"/>
                </a:lnTo>
                <a:lnTo>
                  <a:pt x="1629" y="1037"/>
                </a:lnTo>
                <a:lnTo>
                  <a:pt x="1616" y="973"/>
                </a:lnTo>
                <a:lnTo>
                  <a:pt x="1616" y="973"/>
                </a:lnTo>
                <a:lnTo>
                  <a:pt x="1614" y="964"/>
                </a:lnTo>
                <a:lnTo>
                  <a:pt x="1611" y="953"/>
                </a:lnTo>
                <a:lnTo>
                  <a:pt x="1603" y="931"/>
                </a:lnTo>
                <a:lnTo>
                  <a:pt x="1591" y="904"/>
                </a:lnTo>
                <a:lnTo>
                  <a:pt x="1591" y="879"/>
                </a:lnTo>
                <a:lnTo>
                  <a:pt x="1591" y="879"/>
                </a:lnTo>
                <a:lnTo>
                  <a:pt x="1601" y="877"/>
                </a:lnTo>
                <a:lnTo>
                  <a:pt x="1610" y="873"/>
                </a:lnTo>
                <a:lnTo>
                  <a:pt x="1616" y="869"/>
                </a:lnTo>
                <a:lnTo>
                  <a:pt x="1616" y="869"/>
                </a:lnTo>
                <a:lnTo>
                  <a:pt x="1619" y="866"/>
                </a:lnTo>
                <a:lnTo>
                  <a:pt x="1620" y="862"/>
                </a:lnTo>
                <a:lnTo>
                  <a:pt x="1624" y="852"/>
                </a:lnTo>
                <a:lnTo>
                  <a:pt x="1626" y="840"/>
                </a:lnTo>
                <a:lnTo>
                  <a:pt x="1626" y="810"/>
                </a:lnTo>
                <a:lnTo>
                  <a:pt x="1611" y="775"/>
                </a:lnTo>
                <a:lnTo>
                  <a:pt x="1591" y="770"/>
                </a:lnTo>
                <a:lnTo>
                  <a:pt x="1552" y="746"/>
                </a:lnTo>
                <a:lnTo>
                  <a:pt x="1552" y="746"/>
                </a:lnTo>
                <a:lnTo>
                  <a:pt x="1549" y="733"/>
                </a:lnTo>
                <a:lnTo>
                  <a:pt x="1546" y="725"/>
                </a:lnTo>
                <a:lnTo>
                  <a:pt x="1545" y="722"/>
                </a:lnTo>
                <a:lnTo>
                  <a:pt x="1542" y="721"/>
                </a:lnTo>
                <a:lnTo>
                  <a:pt x="1542" y="721"/>
                </a:lnTo>
                <a:lnTo>
                  <a:pt x="1515" y="719"/>
                </a:lnTo>
                <a:lnTo>
                  <a:pt x="1493" y="716"/>
                </a:lnTo>
                <a:lnTo>
                  <a:pt x="1478" y="716"/>
                </a:lnTo>
                <a:lnTo>
                  <a:pt x="1463" y="731"/>
                </a:lnTo>
                <a:lnTo>
                  <a:pt x="1399" y="716"/>
                </a:lnTo>
                <a:lnTo>
                  <a:pt x="1374" y="706"/>
                </a:lnTo>
                <a:lnTo>
                  <a:pt x="1374" y="706"/>
                </a:lnTo>
                <a:lnTo>
                  <a:pt x="1375" y="699"/>
                </a:lnTo>
                <a:lnTo>
                  <a:pt x="1379" y="692"/>
                </a:lnTo>
                <a:lnTo>
                  <a:pt x="1384" y="682"/>
                </a:lnTo>
                <a:lnTo>
                  <a:pt x="1384" y="682"/>
                </a:lnTo>
                <a:lnTo>
                  <a:pt x="1391" y="672"/>
                </a:lnTo>
                <a:lnTo>
                  <a:pt x="1399" y="662"/>
                </a:lnTo>
                <a:lnTo>
                  <a:pt x="1405" y="653"/>
                </a:lnTo>
                <a:lnTo>
                  <a:pt x="1407" y="648"/>
                </a:lnTo>
                <a:lnTo>
                  <a:pt x="1409" y="642"/>
                </a:lnTo>
                <a:lnTo>
                  <a:pt x="1409" y="642"/>
                </a:lnTo>
                <a:lnTo>
                  <a:pt x="1415" y="616"/>
                </a:lnTo>
                <a:lnTo>
                  <a:pt x="1419" y="603"/>
                </a:lnTo>
                <a:lnTo>
                  <a:pt x="1419" y="603"/>
                </a:lnTo>
                <a:lnTo>
                  <a:pt x="1422" y="603"/>
                </a:lnTo>
                <a:lnTo>
                  <a:pt x="1432" y="604"/>
                </a:lnTo>
                <a:lnTo>
                  <a:pt x="1446" y="609"/>
                </a:lnTo>
                <a:lnTo>
                  <a:pt x="1454" y="613"/>
                </a:lnTo>
                <a:lnTo>
                  <a:pt x="1463" y="617"/>
                </a:lnTo>
                <a:lnTo>
                  <a:pt x="1463" y="617"/>
                </a:lnTo>
                <a:lnTo>
                  <a:pt x="1493" y="636"/>
                </a:lnTo>
                <a:lnTo>
                  <a:pt x="1507" y="647"/>
                </a:lnTo>
                <a:lnTo>
                  <a:pt x="1507" y="647"/>
                </a:lnTo>
                <a:lnTo>
                  <a:pt x="1517" y="653"/>
                </a:lnTo>
                <a:lnTo>
                  <a:pt x="1522" y="656"/>
                </a:lnTo>
                <a:lnTo>
                  <a:pt x="1527" y="657"/>
                </a:lnTo>
                <a:lnTo>
                  <a:pt x="1547" y="657"/>
                </a:lnTo>
                <a:lnTo>
                  <a:pt x="1552" y="667"/>
                </a:lnTo>
                <a:lnTo>
                  <a:pt x="1552" y="667"/>
                </a:lnTo>
                <a:lnTo>
                  <a:pt x="1556" y="671"/>
                </a:lnTo>
                <a:lnTo>
                  <a:pt x="1561" y="674"/>
                </a:lnTo>
                <a:lnTo>
                  <a:pt x="1567" y="677"/>
                </a:lnTo>
                <a:lnTo>
                  <a:pt x="1567" y="677"/>
                </a:lnTo>
                <a:lnTo>
                  <a:pt x="1570" y="679"/>
                </a:lnTo>
                <a:lnTo>
                  <a:pt x="1573" y="682"/>
                </a:lnTo>
                <a:lnTo>
                  <a:pt x="1582" y="688"/>
                </a:lnTo>
                <a:lnTo>
                  <a:pt x="1585" y="689"/>
                </a:lnTo>
                <a:lnTo>
                  <a:pt x="1590" y="689"/>
                </a:lnTo>
                <a:lnTo>
                  <a:pt x="1595" y="687"/>
                </a:lnTo>
                <a:lnTo>
                  <a:pt x="1601" y="682"/>
                </a:lnTo>
                <a:lnTo>
                  <a:pt x="1601" y="682"/>
                </a:lnTo>
                <a:lnTo>
                  <a:pt x="1611" y="671"/>
                </a:lnTo>
                <a:lnTo>
                  <a:pt x="1619" y="661"/>
                </a:lnTo>
                <a:lnTo>
                  <a:pt x="1621" y="658"/>
                </a:lnTo>
                <a:lnTo>
                  <a:pt x="1622" y="654"/>
                </a:lnTo>
                <a:lnTo>
                  <a:pt x="1622" y="651"/>
                </a:lnTo>
                <a:lnTo>
                  <a:pt x="1621" y="647"/>
                </a:lnTo>
                <a:lnTo>
                  <a:pt x="1621" y="647"/>
                </a:lnTo>
                <a:lnTo>
                  <a:pt x="1619" y="640"/>
                </a:lnTo>
                <a:lnTo>
                  <a:pt x="1615" y="632"/>
                </a:lnTo>
                <a:lnTo>
                  <a:pt x="1610" y="625"/>
                </a:lnTo>
                <a:lnTo>
                  <a:pt x="1601" y="617"/>
                </a:lnTo>
                <a:lnTo>
                  <a:pt x="1601" y="617"/>
                </a:lnTo>
                <a:lnTo>
                  <a:pt x="1596" y="614"/>
                </a:lnTo>
                <a:lnTo>
                  <a:pt x="1591" y="611"/>
                </a:lnTo>
                <a:lnTo>
                  <a:pt x="1582" y="608"/>
                </a:lnTo>
                <a:lnTo>
                  <a:pt x="1574" y="605"/>
                </a:lnTo>
                <a:lnTo>
                  <a:pt x="1572" y="604"/>
                </a:lnTo>
                <a:lnTo>
                  <a:pt x="1572" y="603"/>
                </a:lnTo>
                <a:lnTo>
                  <a:pt x="1572" y="603"/>
                </a:lnTo>
                <a:lnTo>
                  <a:pt x="1573" y="596"/>
                </a:lnTo>
                <a:lnTo>
                  <a:pt x="1572" y="588"/>
                </a:lnTo>
                <a:lnTo>
                  <a:pt x="1572" y="578"/>
                </a:lnTo>
                <a:lnTo>
                  <a:pt x="1572" y="578"/>
                </a:lnTo>
                <a:lnTo>
                  <a:pt x="1559" y="554"/>
                </a:lnTo>
                <a:lnTo>
                  <a:pt x="1549" y="537"/>
                </a:lnTo>
                <a:lnTo>
                  <a:pt x="1546" y="531"/>
                </a:lnTo>
                <a:lnTo>
                  <a:pt x="1542" y="529"/>
                </a:lnTo>
                <a:lnTo>
                  <a:pt x="1542" y="529"/>
                </a:lnTo>
                <a:lnTo>
                  <a:pt x="1538" y="527"/>
                </a:lnTo>
                <a:lnTo>
                  <a:pt x="1537" y="527"/>
                </a:lnTo>
                <a:lnTo>
                  <a:pt x="1537" y="526"/>
                </a:lnTo>
                <a:lnTo>
                  <a:pt x="1537" y="509"/>
                </a:lnTo>
                <a:lnTo>
                  <a:pt x="1537" y="509"/>
                </a:lnTo>
                <a:lnTo>
                  <a:pt x="1537" y="483"/>
                </a:lnTo>
                <a:lnTo>
                  <a:pt x="1538" y="448"/>
                </a:lnTo>
                <a:lnTo>
                  <a:pt x="1540" y="432"/>
                </a:lnTo>
                <a:lnTo>
                  <a:pt x="1541" y="416"/>
                </a:lnTo>
                <a:lnTo>
                  <a:pt x="1543" y="404"/>
                </a:lnTo>
                <a:lnTo>
                  <a:pt x="1547" y="395"/>
                </a:lnTo>
                <a:lnTo>
                  <a:pt x="1547" y="395"/>
                </a:lnTo>
                <a:lnTo>
                  <a:pt x="1553" y="382"/>
                </a:lnTo>
                <a:lnTo>
                  <a:pt x="1558" y="368"/>
                </a:lnTo>
                <a:lnTo>
                  <a:pt x="1559" y="362"/>
                </a:lnTo>
                <a:lnTo>
                  <a:pt x="1559" y="356"/>
                </a:lnTo>
                <a:lnTo>
                  <a:pt x="1559" y="351"/>
                </a:lnTo>
                <a:lnTo>
                  <a:pt x="1557" y="346"/>
                </a:lnTo>
                <a:lnTo>
                  <a:pt x="1557" y="346"/>
                </a:lnTo>
                <a:lnTo>
                  <a:pt x="1527" y="292"/>
                </a:lnTo>
                <a:lnTo>
                  <a:pt x="1557" y="232"/>
                </a:lnTo>
                <a:lnTo>
                  <a:pt x="1557" y="232"/>
                </a:lnTo>
                <a:lnTo>
                  <a:pt x="1561" y="222"/>
                </a:lnTo>
                <a:lnTo>
                  <a:pt x="1566" y="208"/>
                </a:lnTo>
                <a:lnTo>
                  <a:pt x="1569" y="189"/>
                </a:lnTo>
                <a:lnTo>
                  <a:pt x="1574" y="169"/>
                </a:lnTo>
                <a:lnTo>
                  <a:pt x="1577" y="148"/>
                </a:lnTo>
                <a:lnTo>
                  <a:pt x="1577" y="129"/>
                </a:lnTo>
                <a:lnTo>
                  <a:pt x="1575" y="110"/>
                </a:lnTo>
                <a:lnTo>
                  <a:pt x="1574" y="102"/>
                </a:lnTo>
                <a:lnTo>
                  <a:pt x="1572" y="94"/>
                </a:lnTo>
                <a:lnTo>
                  <a:pt x="1572" y="94"/>
                </a:lnTo>
                <a:lnTo>
                  <a:pt x="1566" y="79"/>
                </a:lnTo>
                <a:lnTo>
                  <a:pt x="1557" y="64"/>
                </a:lnTo>
                <a:lnTo>
                  <a:pt x="1546" y="50"/>
                </a:lnTo>
                <a:lnTo>
                  <a:pt x="1533" y="36"/>
                </a:lnTo>
                <a:lnTo>
                  <a:pt x="1526" y="29"/>
                </a:lnTo>
                <a:lnTo>
                  <a:pt x="1517" y="23"/>
                </a:lnTo>
                <a:lnTo>
                  <a:pt x="1509" y="16"/>
                </a:lnTo>
                <a:lnTo>
                  <a:pt x="1500" y="11"/>
                </a:lnTo>
                <a:lnTo>
                  <a:pt x="1490" y="8"/>
                </a:lnTo>
                <a:lnTo>
                  <a:pt x="1480" y="4"/>
                </a:lnTo>
                <a:lnTo>
                  <a:pt x="1469" y="2"/>
                </a:lnTo>
                <a:lnTo>
                  <a:pt x="1458" y="0"/>
                </a:lnTo>
                <a:lnTo>
                  <a:pt x="1458" y="0"/>
                </a:lnTo>
                <a:lnTo>
                  <a:pt x="1447" y="0"/>
                </a:lnTo>
                <a:lnTo>
                  <a:pt x="1436" y="0"/>
                </a:lnTo>
                <a:lnTo>
                  <a:pt x="1426" y="2"/>
                </a:lnTo>
                <a:lnTo>
                  <a:pt x="1416" y="4"/>
                </a:lnTo>
                <a:lnTo>
                  <a:pt x="1398" y="10"/>
                </a:lnTo>
                <a:lnTo>
                  <a:pt x="1383" y="19"/>
                </a:lnTo>
                <a:lnTo>
                  <a:pt x="1370" y="26"/>
                </a:lnTo>
                <a:lnTo>
                  <a:pt x="1361" y="35"/>
                </a:lnTo>
                <a:lnTo>
                  <a:pt x="1349" y="45"/>
                </a:lnTo>
                <a:lnTo>
                  <a:pt x="1349" y="45"/>
                </a:lnTo>
                <a:lnTo>
                  <a:pt x="1337" y="45"/>
                </a:lnTo>
                <a:lnTo>
                  <a:pt x="1307" y="45"/>
                </a:lnTo>
                <a:lnTo>
                  <a:pt x="1290" y="46"/>
                </a:lnTo>
                <a:lnTo>
                  <a:pt x="1274" y="47"/>
                </a:lnTo>
                <a:lnTo>
                  <a:pt x="1261" y="51"/>
                </a:lnTo>
                <a:lnTo>
                  <a:pt x="1254" y="52"/>
                </a:lnTo>
                <a:lnTo>
                  <a:pt x="1251" y="55"/>
                </a:lnTo>
                <a:lnTo>
                  <a:pt x="1251" y="55"/>
                </a:lnTo>
                <a:lnTo>
                  <a:pt x="1236" y="64"/>
                </a:lnTo>
                <a:lnTo>
                  <a:pt x="1222" y="76"/>
                </a:lnTo>
                <a:lnTo>
                  <a:pt x="1216" y="82"/>
                </a:lnTo>
                <a:lnTo>
                  <a:pt x="1211" y="87"/>
                </a:lnTo>
                <a:lnTo>
                  <a:pt x="1207" y="93"/>
                </a:lnTo>
                <a:lnTo>
                  <a:pt x="1206" y="99"/>
                </a:lnTo>
                <a:lnTo>
                  <a:pt x="1206" y="99"/>
                </a:lnTo>
                <a:lnTo>
                  <a:pt x="1206" y="106"/>
                </a:lnTo>
                <a:lnTo>
                  <a:pt x="1209" y="115"/>
                </a:lnTo>
                <a:lnTo>
                  <a:pt x="1216" y="135"/>
                </a:lnTo>
                <a:lnTo>
                  <a:pt x="1222" y="151"/>
                </a:lnTo>
                <a:lnTo>
                  <a:pt x="1226" y="158"/>
                </a:lnTo>
                <a:lnTo>
                  <a:pt x="1226" y="158"/>
                </a:lnTo>
                <a:lnTo>
                  <a:pt x="1231" y="164"/>
                </a:lnTo>
                <a:lnTo>
                  <a:pt x="1235" y="171"/>
                </a:lnTo>
                <a:lnTo>
                  <a:pt x="1236" y="174"/>
                </a:lnTo>
                <a:lnTo>
                  <a:pt x="1236" y="178"/>
                </a:lnTo>
                <a:lnTo>
                  <a:pt x="1236" y="178"/>
                </a:lnTo>
                <a:lnTo>
                  <a:pt x="1236" y="187"/>
                </a:lnTo>
                <a:lnTo>
                  <a:pt x="1236" y="195"/>
                </a:lnTo>
                <a:lnTo>
                  <a:pt x="1235" y="204"/>
                </a:lnTo>
                <a:lnTo>
                  <a:pt x="1233" y="209"/>
                </a:lnTo>
                <a:lnTo>
                  <a:pt x="1231" y="213"/>
                </a:lnTo>
                <a:lnTo>
                  <a:pt x="1231" y="213"/>
                </a:lnTo>
                <a:lnTo>
                  <a:pt x="1226" y="219"/>
                </a:lnTo>
                <a:lnTo>
                  <a:pt x="1222" y="224"/>
                </a:lnTo>
                <a:lnTo>
                  <a:pt x="1221" y="226"/>
                </a:lnTo>
                <a:lnTo>
                  <a:pt x="1217" y="229"/>
                </a:lnTo>
                <a:lnTo>
                  <a:pt x="1206" y="232"/>
                </a:lnTo>
                <a:lnTo>
                  <a:pt x="1206" y="232"/>
                </a:lnTo>
                <a:lnTo>
                  <a:pt x="1189" y="236"/>
                </a:lnTo>
                <a:lnTo>
                  <a:pt x="1169" y="241"/>
                </a:lnTo>
                <a:lnTo>
                  <a:pt x="1159" y="245"/>
                </a:lnTo>
                <a:lnTo>
                  <a:pt x="1152" y="248"/>
                </a:lnTo>
                <a:lnTo>
                  <a:pt x="1146" y="252"/>
                </a:lnTo>
                <a:lnTo>
                  <a:pt x="1142" y="257"/>
                </a:lnTo>
                <a:lnTo>
                  <a:pt x="1142" y="257"/>
                </a:lnTo>
                <a:lnTo>
                  <a:pt x="1137" y="276"/>
                </a:lnTo>
                <a:lnTo>
                  <a:pt x="1128" y="309"/>
                </a:lnTo>
                <a:lnTo>
                  <a:pt x="1112" y="380"/>
                </a:lnTo>
                <a:lnTo>
                  <a:pt x="1112" y="380"/>
                </a:lnTo>
                <a:lnTo>
                  <a:pt x="1109" y="397"/>
                </a:lnTo>
                <a:lnTo>
                  <a:pt x="1104" y="413"/>
                </a:lnTo>
                <a:lnTo>
                  <a:pt x="1091" y="443"/>
                </a:lnTo>
                <a:lnTo>
                  <a:pt x="1073" y="489"/>
                </a:lnTo>
                <a:lnTo>
                  <a:pt x="1073" y="489"/>
                </a:lnTo>
                <a:lnTo>
                  <a:pt x="1070" y="495"/>
                </a:lnTo>
                <a:lnTo>
                  <a:pt x="1069" y="501"/>
                </a:lnTo>
                <a:lnTo>
                  <a:pt x="1069" y="513"/>
                </a:lnTo>
                <a:lnTo>
                  <a:pt x="1067" y="524"/>
                </a:lnTo>
                <a:lnTo>
                  <a:pt x="1065" y="529"/>
                </a:lnTo>
                <a:lnTo>
                  <a:pt x="1063" y="534"/>
                </a:lnTo>
                <a:lnTo>
                  <a:pt x="1063" y="534"/>
                </a:lnTo>
                <a:lnTo>
                  <a:pt x="1059" y="541"/>
                </a:lnTo>
                <a:lnTo>
                  <a:pt x="1057" y="547"/>
                </a:lnTo>
                <a:lnTo>
                  <a:pt x="1054" y="556"/>
                </a:lnTo>
                <a:lnTo>
                  <a:pt x="1048" y="573"/>
                </a:lnTo>
                <a:lnTo>
                  <a:pt x="1048" y="573"/>
                </a:lnTo>
                <a:lnTo>
                  <a:pt x="1041" y="590"/>
                </a:lnTo>
                <a:lnTo>
                  <a:pt x="1037" y="600"/>
                </a:lnTo>
                <a:lnTo>
                  <a:pt x="1036" y="603"/>
                </a:lnTo>
                <a:lnTo>
                  <a:pt x="1036" y="605"/>
                </a:lnTo>
                <a:lnTo>
                  <a:pt x="1038" y="613"/>
                </a:lnTo>
                <a:lnTo>
                  <a:pt x="1038" y="613"/>
                </a:lnTo>
                <a:lnTo>
                  <a:pt x="1053" y="637"/>
                </a:lnTo>
                <a:lnTo>
                  <a:pt x="1053" y="637"/>
                </a:lnTo>
                <a:lnTo>
                  <a:pt x="1044" y="669"/>
                </a:lnTo>
                <a:lnTo>
                  <a:pt x="1040" y="694"/>
                </a:lnTo>
                <a:lnTo>
                  <a:pt x="1038" y="704"/>
                </a:lnTo>
                <a:lnTo>
                  <a:pt x="1038" y="711"/>
                </a:lnTo>
                <a:lnTo>
                  <a:pt x="1038" y="711"/>
                </a:lnTo>
                <a:lnTo>
                  <a:pt x="1044" y="740"/>
                </a:lnTo>
                <a:lnTo>
                  <a:pt x="1048" y="766"/>
                </a:lnTo>
                <a:lnTo>
                  <a:pt x="1048" y="766"/>
                </a:lnTo>
                <a:lnTo>
                  <a:pt x="1053" y="815"/>
                </a:lnTo>
                <a:lnTo>
                  <a:pt x="1023" y="859"/>
                </a:lnTo>
                <a:close/>
                <a:moveTo>
                  <a:pt x="1191" y="810"/>
                </a:moveTo>
                <a:lnTo>
                  <a:pt x="1241" y="854"/>
                </a:lnTo>
                <a:lnTo>
                  <a:pt x="1172" y="854"/>
                </a:lnTo>
                <a:lnTo>
                  <a:pt x="1172" y="854"/>
                </a:lnTo>
                <a:lnTo>
                  <a:pt x="1172" y="852"/>
                </a:lnTo>
                <a:lnTo>
                  <a:pt x="1173" y="847"/>
                </a:lnTo>
                <a:lnTo>
                  <a:pt x="1180" y="832"/>
                </a:lnTo>
                <a:lnTo>
                  <a:pt x="1191" y="810"/>
                </a:lnTo>
                <a:lnTo>
                  <a:pt x="1191" y="810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" name="Freeform 23">
            <a:extLst>
              <a:ext uri="{FF2B5EF4-FFF2-40B4-BE49-F238E27FC236}">
                <a16:creationId xmlns:a16="http://schemas.microsoft.com/office/drawing/2014/main" id="{73E2861F-7D4F-40EB-AFB7-6A812ACE3E1F}"/>
              </a:ext>
            </a:extLst>
          </p:cNvPr>
          <p:cNvSpPr>
            <a:spLocks noEditPoints="1"/>
          </p:cNvSpPr>
          <p:nvPr/>
        </p:nvSpPr>
        <p:spPr bwMode="auto">
          <a:xfrm>
            <a:off x="4135730" y="3091556"/>
            <a:ext cx="1662870" cy="997110"/>
          </a:xfrm>
          <a:custGeom>
            <a:avLst/>
            <a:gdLst>
              <a:gd name="T0" fmla="*/ 634 w 1631"/>
              <a:gd name="T1" fmla="*/ 14 h 978"/>
              <a:gd name="T2" fmla="*/ 594 w 1631"/>
              <a:gd name="T3" fmla="*/ 51 h 978"/>
              <a:gd name="T4" fmla="*/ 583 w 1631"/>
              <a:gd name="T5" fmla="*/ 101 h 978"/>
              <a:gd name="T6" fmla="*/ 542 w 1631"/>
              <a:gd name="T7" fmla="*/ 132 h 978"/>
              <a:gd name="T8" fmla="*/ 480 w 1631"/>
              <a:gd name="T9" fmla="*/ 142 h 978"/>
              <a:gd name="T10" fmla="*/ 453 w 1631"/>
              <a:gd name="T11" fmla="*/ 174 h 978"/>
              <a:gd name="T12" fmla="*/ 460 w 1631"/>
              <a:gd name="T13" fmla="*/ 211 h 978"/>
              <a:gd name="T14" fmla="*/ 523 w 1631"/>
              <a:gd name="T15" fmla="*/ 267 h 978"/>
              <a:gd name="T16" fmla="*/ 495 w 1631"/>
              <a:gd name="T17" fmla="*/ 311 h 978"/>
              <a:gd name="T18" fmla="*/ 480 w 1631"/>
              <a:gd name="T19" fmla="*/ 344 h 978"/>
              <a:gd name="T20" fmla="*/ 490 w 1631"/>
              <a:gd name="T21" fmla="*/ 398 h 978"/>
              <a:gd name="T22" fmla="*/ 480 w 1631"/>
              <a:gd name="T23" fmla="*/ 487 h 978"/>
              <a:gd name="T24" fmla="*/ 357 w 1631"/>
              <a:gd name="T25" fmla="*/ 408 h 978"/>
              <a:gd name="T26" fmla="*/ 331 w 1631"/>
              <a:gd name="T27" fmla="*/ 418 h 978"/>
              <a:gd name="T28" fmla="*/ 317 w 1631"/>
              <a:gd name="T29" fmla="*/ 630 h 978"/>
              <a:gd name="T30" fmla="*/ 304 w 1631"/>
              <a:gd name="T31" fmla="*/ 650 h 978"/>
              <a:gd name="T32" fmla="*/ 297 w 1631"/>
              <a:gd name="T33" fmla="*/ 678 h 978"/>
              <a:gd name="T34" fmla="*/ 207 w 1631"/>
              <a:gd name="T35" fmla="*/ 717 h 978"/>
              <a:gd name="T36" fmla="*/ 75 w 1631"/>
              <a:gd name="T37" fmla="*/ 744 h 978"/>
              <a:gd name="T38" fmla="*/ 12 w 1631"/>
              <a:gd name="T39" fmla="*/ 774 h 978"/>
              <a:gd name="T40" fmla="*/ 0 w 1631"/>
              <a:gd name="T41" fmla="*/ 816 h 978"/>
              <a:gd name="T42" fmla="*/ 13 w 1631"/>
              <a:gd name="T43" fmla="*/ 849 h 978"/>
              <a:gd name="T44" fmla="*/ 76 w 1631"/>
              <a:gd name="T45" fmla="*/ 880 h 978"/>
              <a:gd name="T46" fmla="*/ 113 w 1631"/>
              <a:gd name="T47" fmla="*/ 907 h 978"/>
              <a:gd name="T48" fmla="*/ 132 w 1631"/>
              <a:gd name="T49" fmla="*/ 928 h 978"/>
              <a:gd name="T50" fmla="*/ 201 w 1631"/>
              <a:gd name="T51" fmla="*/ 957 h 978"/>
              <a:gd name="T52" fmla="*/ 331 w 1631"/>
              <a:gd name="T53" fmla="*/ 975 h 978"/>
              <a:gd name="T54" fmla="*/ 565 w 1631"/>
              <a:gd name="T55" fmla="*/ 972 h 978"/>
              <a:gd name="T56" fmla="*/ 753 w 1631"/>
              <a:gd name="T57" fmla="*/ 969 h 978"/>
              <a:gd name="T58" fmla="*/ 895 w 1631"/>
              <a:gd name="T59" fmla="*/ 977 h 978"/>
              <a:gd name="T60" fmla="*/ 1038 w 1631"/>
              <a:gd name="T61" fmla="*/ 957 h 978"/>
              <a:gd name="T62" fmla="*/ 1078 w 1631"/>
              <a:gd name="T63" fmla="*/ 957 h 978"/>
              <a:gd name="T64" fmla="*/ 1079 w 1631"/>
              <a:gd name="T65" fmla="*/ 969 h 978"/>
              <a:gd name="T66" fmla="*/ 1164 w 1631"/>
              <a:gd name="T67" fmla="*/ 930 h 978"/>
              <a:gd name="T68" fmla="*/ 1254 w 1631"/>
              <a:gd name="T69" fmla="*/ 875 h 978"/>
              <a:gd name="T70" fmla="*/ 1295 w 1631"/>
              <a:gd name="T71" fmla="*/ 867 h 978"/>
              <a:gd name="T72" fmla="*/ 1493 w 1631"/>
              <a:gd name="T73" fmla="*/ 848 h 978"/>
              <a:gd name="T74" fmla="*/ 1305 w 1631"/>
              <a:gd name="T75" fmla="*/ 714 h 978"/>
              <a:gd name="T76" fmla="*/ 1231 w 1631"/>
              <a:gd name="T77" fmla="*/ 556 h 978"/>
              <a:gd name="T78" fmla="*/ 1191 w 1631"/>
              <a:gd name="T79" fmla="*/ 541 h 978"/>
              <a:gd name="T80" fmla="*/ 1181 w 1631"/>
              <a:gd name="T81" fmla="*/ 509 h 978"/>
              <a:gd name="T82" fmla="*/ 1144 w 1631"/>
              <a:gd name="T83" fmla="*/ 502 h 978"/>
              <a:gd name="T84" fmla="*/ 1042 w 1631"/>
              <a:gd name="T85" fmla="*/ 507 h 978"/>
              <a:gd name="T86" fmla="*/ 1023 w 1631"/>
              <a:gd name="T87" fmla="*/ 492 h 978"/>
              <a:gd name="T88" fmla="*/ 970 w 1631"/>
              <a:gd name="T89" fmla="*/ 490 h 978"/>
              <a:gd name="T90" fmla="*/ 959 w 1631"/>
              <a:gd name="T91" fmla="*/ 482 h 978"/>
              <a:gd name="T92" fmla="*/ 949 w 1631"/>
              <a:gd name="T93" fmla="*/ 443 h 978"/>
              <a:gd name="T94" fmla="*/ 944 w 1631"/>
              <a:gd name="T95" fmla="*/ 433 h 978"/>
              <a:gd name="T96" fmla="*/ 910 w 1631"/>
              <a:gd name="T97" fmla="*/ 374 h 978"/>
              <a:gd name="T98" fmla="*/ 869 w 1631"/>
              <a:gd name="T99" fmla="*/ 297 h 978"/>
              <a:gd name="T100" fmla="*/ 843 w 1631"/>
              <a:gd name="T101" fmla="*/ 261 h 978"/>
              <a:gd name="T102" fmla="*/ 791 w 1631"/>
              <a:gd name="T103" fmla="*/ 235 h 978"/>
              <a:gd name="T104" fmla="*/ 794 w 1631"/>
              <a:gd name="T105" fmla="*/ 92 h 978"/>
              <a:gd name="T106" fmla="*/ 772 w 1631"/>
              <a:gd name="T107" fmla="*/ 42 h 978"/>
              <a:gd name="T108" fmla="*/ 730 w 1631"/>
              <a:gd name="T109" fmla="*/ 5 h 978"/>
              <a:gd name="T110" fmla="*/ 668 w 1631"/>
              <a:gd name="T111" fmla="*/ 3 h 978"/>
              <a:gd name="T112" fmla="*/ 895 w 1631"/>
              <a:gd name="T113" fmla="*/ 546 h 978"/>
              <a:gd name="T114" fmla="*/ 920 w 1631"/>
              <a:gd name="T115" fmla="*/ 561 h 9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631" h="978">
                <a:moveTo>
                  <a:pt x="668" y="3"/>
                </a:moveTo>
                <a:lnTo>
                  <a:pt x="668" y="3"/>
                </a:lnTo>
                <a:lnTo>
                  <a:pt x="655" y="7"/>
                </a:lnTo>
                <a:lnTo>
                  <a:pt x="644" y="11"/>
                </a:lnTo>
                <a:lnTo>
                  <a:pt x="634" y="14"/>
                </a:lnTo>
                <a:lnTo>
                  <a:pt x="626" y="19"/>
                </a:lnTo>
                <a:lnTo>
                  <a:pt x="618" y="24"/>
                </a:lnTo>
                <a:lnTo>
                  <a:pt x="612" y="29"/>
                </a:lnTo>
                <a:lnTo>
                  <a:pt x="601" y="40"/>
                </a:lnTo>
                <a:lnTo>
                  <a:pt x="594" y="51"/>
                </a:lnTo>
                <a:lnTo>
                  <a:pt x="589" y="63"/>
                </a:lnTo>
                <a:lnTo>
                  <a:pt x="585" y="72"/>
                </a:lnTo>
                <a:lnTo>
                  <a:pt x="584" y="82"/>
                </a:lnTo>
                <a:lnTo>
                  <a:pt x="584" y="82"/>
                </a:lnTo>
                <a:lnTo>
                  <a:pt x="583" y="101"/>
                </a:lnTo>
                <a:lnTo>
                  <a:pt x="583" y="118"/>
                </a:lnTo>
                <a:lnTo>
                  <a:pt x="584" y="137"/>
                </a:lnTo>
                <a:lnTo>
                  <a:pt x="584" y="137"/>
                </a:lnTo>
                <a:lnTo>
                  <a:pt x="572" y="135"/>
                </a:lnTo>
                <a:lnTo>
                  <a:pt x="542" y="132"/>
                </a:lnTo>
                <a:lnTo>
                  <a:pt x="525" y="132"/>
                </a:lnTo>
                <a:lnTo>
                  <a:pt x="507" y="133"/>
                </a:lnTo>
                <a:lnTo>
                  <a:pt x="492" y="137"/>
                </a:lnTo>
                <a:lnTo>
                  <a:pt x="485" y="139"/>
                </a:lnTo>
                <a:lnTo>
                  <a:pt x="480" y="142"/>
                </a:lnTo>
                <a:lnTo>
                  <a:pt x="480" y="142"/>
                </a:lnTo>
                <a:lnTo>
                  <a:pt x="472" y="149"/>
                </a:lnTo>
                <a:lnTo>
                  <a:pt x="463" y="156"/>
                </a:lnTo>
                <a:lnTo>
                  <a:pt x="457" y="165"/>
                </a:lnTo>
                <a:lnTo>
                  <a:pt x="453" y="174"/>
                </a:lnTo>
                <a:lnTo>
                  <a:pt x="451" y="184"/>
                </a:lnTo>
                <a:lnTo>
                  <a:pt x="452" y="192"/>
                </a:lnTo>
                <a:lnTo>
                  <a:pt x="454" y="202"/>
                </a:lnTo>
                <a:lnTo>
                  <a:pt x="460" y="211"/>
                </a:lnTo>
                <a:lnTo>
                  <a:pt x="460" y="211"/>
                </a:lnTo>
                <a:lnTo>
                  <a:pt x="469" y="219"/>
                </a:lnTo>
                <a:lnTo>
                  <a:pt x="479" y="229"/>
                </a:lnTo>
                <a:lnTo>
                  <a:pt x="500" y="248"/>
                </a:lnTo>
                <a:lnTo>
                  <a:pt x="518" y="261"/>
                </a:lnTo>
                <a:lnTo>
                  <a:pt x="523" y="267"/>
                </a:lnTo>
                <a:lnTo>
                  <a:pt x="525" y="270"/>
                </a:lnTo>
                <a:lnTo>
                  <a:pt x="525" y="270"/>
                </a:lnTo>
                <a:lnTo>
                  <a:pt x="517" y="280"/>
                </a:lnTo>
                <a:lnTo>
                  <a:pt x="502" y="300"/>
                </a:lnTo>
                <a:lnTo>
                  <a:pt x="495" y="311"/>
                </a:lnTo>
                <a:lnTo>
                  <a:pt x="488" y="322"/>
                </a:lnTo>
                <a:lnTo>
                  <a:pt x="483" y="333"/>
                </a:lnTo>
                <a:lnTo>
                  <a:pt x="481" y="339"/>
                </a:lnTo>
                <a:lnTo>
                  <a:pt x="480" y="344"/>
                </a:lnTo>
                <a:lnTo>
                  <a:pt x="480" y="344"/>
                </a:lnTo>
                <a:lnTo>
                  <a:pt x="480" y="354"/>
                </a:lnTo>
                <a:lnTo>
                  <a:pt x="481" y="363"/>
                </a:lnTo>
                <a:lnTo>
                  <a:pt x="485" y="379"/>
                </a:lnTo>
                <a:lnTo>
                  <a:pt x="489" y="392"/>
                </a:lnTo>
                <a:lnTo>
                  <a:pt x="490" y="398"/>
                </a:lnTo>
                <a:lnTo>
                  <a:pt x="490" y="403"/>
                </a:lnTo>
                <a:lnTo>
                  <a:pt x="490" y="403"/>
                </a:lnTo>
                <a:lnTo>
                  <a:pt x="489" y="422"/>
                </a:lnTo>
                <a:lnTo>
                  <a:pt x="485" y="450"/>
                </a:lnTo>
                <a:lnTo>
                  <a:pt x="480" y="487"/>
                </a:lnTo>
                <a:lnTo>
                  <a:pt x="480" y="487"/>
                </a:lnTo>
                <a:lnTo>
                  <a:pt x="423" y="448"/>
                </a:lnTo>
                <a:lnTo>
                  <a:pt x="381" y="422"/>
                </a:lnTo>
                <a:lnTo>
                  <a:pt x="365" y="412"/>
                </a:lnTo>
                <a:lnTo>
                  <a:pt x="357" y="408"/>
                </a:lnTo>
                <a:lnTo>
                  <a:pt x="357" y="408"/>
                </a:lnTo>
                <a:lnTo>
                  <a:pt x="339" y="406"/>
                </a:lnTo>
                <a:lnTo>
                  <a:pt x="332" y="403"/>
                </a:lnTo>
                <a:lnTo>
                  <a:pt x="332" y="403"/>
                </a:lnTo>
                <a:lnTo>
                  <a:pt x="331" y="418"/>
                </a:lnTo>
                <a:lnTo>
                  <a:pt x="327" y="448"/>
                </a:lnTo>
                <a:lnTo>
                  <a:pt x="327" y="448"/>
                </a:lnTo>
                <a:lnTo>
                  <a:pt x="325" y="483"/>
                </a:lnTo>
                <a:lnTo>
                  <a:pt x="321" y="546"/>
                </a:lnTo>
                <a:lnTo>
                  <a:pt x="317" y="630"/>
                </a:lnTo>
                <a:lnTo>
                  <a:pt x="317" y="630"/>
                </a:lnTo>
                <a:lnTo>
                  <a:pt x="315" y="632"/>
                </a:lnTo>
                <a:lnTo>
                  <a:pt x="310" y="637"/>
                </a:lnTo>
                <a:lnTo>
                  <a:pt x="305" y="645"/>
                </a:lnTo>
                <a:lnTo>
                  <a:pt x="304" y="650"/>
                </a:lnTo>
                <a:lnTo>
                  <a:pt x="302" y="655"/>
                </a:lnTo>
                <a:lnTo>
                  <a:pt x="302" y="655"/>
                </a:lnTo>
                <a:lnTo>
                  <a:pt x="301" y="665"/>
                </a:lnTo>
                <a:lnTo>
                  <a:pt x="300" y="671"/>
                </a:lnTo>
                <a:lnTo>
                  <a:pt x="297" y="678"/>
                </a:lnTo>
                <a:lnTo>
                  <a:pt x="297" y="685"/>
                </a:lnTo>
                <a:lnTo>
                  <a:pt x="297" y="704"/>
                </a:lnTo>
                <a:lnTo>
                  <a:pt x="297" y="704"/>
                </a:lnTo>
                <a:lnTo>
                  <a:pt x="270" y="708"/>
                </a:lnTo>
                <a:lnTo>
                  <a:pt x="207" y="717"/>
                </a:lnTo>
                <a:lnTo>
                  <a:pt x="169" y="722"/>
                </a:lnTo>
                <a:lnTo>
                  <a:pt x="133" y="729"/>
                </a:lnTo>
                <a:lnTo>
                  <a:pt x="100" y="737"/>
                </a:lnTo>
                <a:lnTo>
                  <a:pt x="86" y="740"/>
                </a:lnTo>
                <a:lnTo>
                  <a:pt x="75" y="744"/>
                </a:lnTo>
                <a:lnTo>
                  <a:pt x="75" y="744"/>
                </a:lnTo>
                <a:lnTo>
                  <a:pt x="41" y="756"/>
                </a:lnTo>
                <a:lnTo>
                  <a:pt x="28" y="762"/>
                </a:lnTo>
                <a:lnTo>
                  <a:pt x="20" y="767"/>
                </a:lnTo>
                <a:lnTo>
                  <a:pt x="12" y="774"/>
                </a:lnTo>
                <a:lnTo>
                  <a:pt x="6" y="781"/>
                </a:lnTo>
                <a:lnTo>
                  <a:pt x="4" y="791"/>
                </a:lnTo>
                <a:lnTo>
                  <a:pt x="1" y="803"/>
                </a:lnTo>
                <a:lnTo>
                  <a:pt x="1" y="803"/>
                </a:lnTo>
                <a:lnTo>
                  <a:pt x="0" y="816"/>
                </a:lnTo>
                <a:lnTo>
                  <a:pt x="0" y="825"/>
                </a:lnTo>
                <a:lnTo>
                  <a:pt x="1" y="834"/>
                </a:lnTo>
                <a:lnTo>
                  <a:pt x="4" y="839"/>
                </a:lnTo>
                <a:lnTo>
                  <a:pt x="7" y="844"/>
                </a:lnTo>
                <a:lnTo>
                  <a:pt x="13" y="849"/>
                </a:lnTo>
                <a:lnTo>
                  <a:pt x="21" y="853"/>
                </a:lnTo>
                <a:lnTo>
                  <a:pt x="31" y="857"/>
                </a:lnTo>
                <a:lnTo>
                  <a:pt x="31" y="857"/>
                </a:lnTo>
                <a:lnTo>
                  <a:pt x="54" y="869"/>
                </a:lnTo>
                <a:lnTo>
                  <a:pt x="76" y="880"/>
                </a:lnTo>
                <a:lnTo>
                  <a:pt x="96" y="891"/>
                </a:lnTo>
                <a:lnTo>
                  <a:pt x="104" y="897"/>
                </a:lnTo>
                <a:lnTo>
                  <a:pt x="110" y="902"/>
                </a:lnTo>
                <a:lnTo>
                  <a:pt x="110" y="902"/>
                </a:lnTo>
                <a:lnTo>
                  <a:pt x="113" y="907"/>
                </a:lnTo>
                <a:lnTo>
                  <a:pt x="116" y="911"/>
                </a:lnTo>
                <a:lnTo>
                  <a:pt x="117" y="914"/>
                </a:lnTo>
                <a:lnTo>
                  <a:pt x="120" y="918"/>
                </a:lnTo>
                <a:lnTo>
                  <a:pt x="125" y="922"/>
                </a:lnTo>
                <a:lnTo>
                  <a:pt x="132" y="928"/>
                </a:lnTo>
                <a:lnTo>
                  <a:pt x="146" y="934"/>
                </a:lnTo>
                <a:lnTo>
                  <a:pt x="164" y="941"/>
                </a:lnTo>
                <a:lnTo>
                  <a:pt x="164" y="941"/>
                </a:lnTo>
                <a:lnTo>
                  <a:pt x="194" y="954"/>
                </a:lnTo>
                <a:lnTo>
                  <a:pt x="201" y="957"/>
                </a:lnTo>
                <a:lnTo>
                  <a:pt x="207" y="960"/>
                </a:lnTo>
                <a:lnTo>
                  <a:pt x="231" y="964"/>
                </a:lnTo>
                <a:lnTo>
                  <a:pt x="288" y="971"/>
                </a:lnTo>
                <a:lnTo>
                  <a:pt x="288" y="971"/>
                </a:lnTo>
                <a:lnTo>
                  <a:pt x="331" y="975"/>
                </a:lnTo>
                <a:lnTo>
                  <a:pt x="376" y="977"/>
                </a:lnTo>
                <a:lnTo>
                  <a:pt x="423" y="977"/>
                </a:lnTo>
                <a:lnTo>
                  <a:pt x="472" y="976"/>
                </a:lnTo>
                <a:lnTo>
                  <a:pt x="520" y="975"/>
                </a:lnTo>
                <a:lnTo>
                  <a:pt x="565" y="972"/>
                </a:lnTo>
                <a:lnTo>
                  <a:pt x="648" y="966"/>
                </a:lnTo>
                <a:lnTo>
                  <a:pt x="648" y="966"/>
                </a:lnTo>
                <a:lnTo>
                  <a:pt x="684" y="965"/>
                </a:lnTo>
                <a:lnTo>
                  <a:pt x="720" y="966"/>
                </a:lnTo>
                <a:lnTo>
                  <a:pt x="753" y="969"/>
                </a:lnTo>
                <a:lnTo>
                  <a:pt x="786" y="972"/>
                </a:lnTo>
                <a:lnTo>
                  <a:pt x="818" y="976"/>
                </a:lnTo>
                <a:lnTo>
                  <a:pt x="849" y="977"/>
                </a:lnTo>
                <a:lnTo>
                  <a:pt x="880" y="978"/>
                </a:lnTo>
                <a:lnTo>
                  <a:pt x="895" y="977"/>
                </a:lnTo>
                <a:lnTo>
                  <a:pt x="910" y="976"/>
                </a:lnTo>
                <a:lnTo>
                  <a:pt x="910" y="976"/>
                </a:lnTo>
                <a:lnTo>
                  <a:pt x="963" y="969"/>
                </a:lnTo>
                <a:lnTo>
                  <a:pt x="1004" y="962"/>
                </a:lnTo>
                <a:lnTo>
                  <a:pt x="1038" y="957"/>
                </a:lnTo>
                <a:lnTo>
                  <a:pt x="1053" y="956"/>
                </a:lnTo>
                <a:lnTo>
                  <a:pt x="1068" y="956"/>
                </a:lnTo>
                <a:lnTo>
                  <a:pt x="1068" y="956"/>
                </a:lnTo>
                <a:lnTo>
                  <a:pt x="1074" y="956"/>
                </a:lnTo>
                <a:lnTo>
                  <a:pt x="1078" y="957"/>
                </a:lnTo>
                <a:lnTo>
                  <a:pt x="1080" y="959"/>
                </a:lnTo>
                <a:lnTo>
                  <a:pt x="1081" y="961"/>
                </a:lnTo>
                <a:lnTo>
                  <a:pt x="1080" y="965"/>
                </a:lnTo>
                <a:lnTo>
                  <a:pt x="1079" y="967"/>
                </a:lnTo>
                <a:lnTo>
                  <a:pt x="1079" y="969"/>
                </a:lnTo>
                <a:lnTo>
                  <a:pt x="1080" y="969"/>
                </a:lnTo>
                <a:lnTo>
                  <a:pt x="1088" y="966"/>
                </a:lnTo>
                <a:lnTo>
                  <a:pt x="1132" y="946"/>
                </a:lnTo>
                <a:lnTo>
                  <a:pt x="1132" y="946"/>
                </a:lnTo>
                <a:lnTo>
                  <a:pt x="1164" y="930"/>
                </a:lnTo>
                <a:lnTo>
                  <a:pt x="1189" y="915"/>
                </a:lnTo>
                <a:lnTo>
                  <a:pt x="1207" y="903"/>
                </a:lnTo>
                <a:lnTo>
                  <a:pt x="1223" y="892"/>
                </a:lnTo>
                <a:lnTo>
                  <a:pt x="1240" y="882"/>
                </a:lnTo>
                <a:lnTo>
                  <a:pt x="1254" y="875"/>
                </a:lnTo>
                <a:lnTo>
                  <a:pt x="1263" y="872"/>
                </a:lnTo>
                <a:lnTo>
                  <a:pt x="1273" y="870"/>
                </a:lnTo>
                <a:lnTo>
                  <a:pt x="1283" y="869"/>
                </a:lnTo>
                <a:lnTo>
                  <a:pt x="1295" y="867"/>
                </a:lnTo>
                <a:lnTo>
                  <a:pt x="1295" y="867"/>
                </a:lnTo>
                <a:lnTo>
                  <a:pt x="1348" y="864"/>
                </a:lnTo>
                <a:lnTo>
                  <a:pt x="1404" y="857"/>
                </a:lnTo>
                <a:lnTo>
                  <a:pt x="1454" y="851"/>
                </a:lnTo>
                <a:lnTo>
                  <a:pt x="1493" y="848"/>
                </a:lnTo>
                <a:lnTo>
                  <a:pt x="1493" y="848"/>
                </a:lnTo>
                <a:lnTo>
                  <a:pt x="1532" y="843"/>
                </a:lnTo>
                <a:lnTo>
                  <a:pt x="1577" y="836"/>
                </a:lnTo>
                <a:lnTo>
                  <a:pt x="1631" y="828"/>
                </a:lnTo>
                <a:lnTo>
                  <a:pt x="1315" y="778"/>
                </a:lnTo>
                <a:lnTo>
                  <a:pt x="1305" y="714"/>
                </a:lnTo>
                <a:lnTo>
                  <a:pt x="1275" y="695"/>
                </a:lnTo>
                <a:lnTo>
                  <a:pt x="1275" y="695"/>
                </a:lnTo>
                <a:lnTo>
                  <a:pt x="1256" y="629"/>
                </a:lnTo>
                <a:lnTo>
                  <a:pt x="1240" y="581"/>
                </a:lnTo>
                <a:lnTo>
                  <a:pt x="1231" y="556"/>
                </a:lnTo>
                <a:lnTo>
                  <a:pt x="1231" y="556"/>
                </a:lnTo>
                <a:lnTo>
                  <a:pt x="1227" y="554"/>
                </a:lnTo>
                <a:lnTo>
                  <a:pt x="1222" y="550"/>
                </a:lnTo>
                <a:lnTo>
                  <a:pt x="1210" y="545"/>
                </a:lnTo>
                <a:lnTo>
                  <a:pt x="1191" y="541"/>
                </a:lnTo>
                <a:lnTo>
                  <a:pt x="1191" y="541"/>
                </a:lnTo>
                <a:lnTo>
                  <a:pt x="1190" y="535"/>
                </a:lnTo>
                <a:lnTo>
                  <a:pt x="1188" y="523"/>
                </a:lnTo>
                <a:lnTo>
                  <a:pt x="1184" y="516"/>
                </a:lnTo>
                <a:lnTo>
                  <a:pt x="1181" y="509"/>
                </a:lnTo>
                <a:lnTo>
                  <a:pt x="1177" y="504"/>
                </a:lnTo>
                <a:lnTo>
                  <a:pt x="1172" y="502"/>
                </a:lnTo>
                <a:lnTo>
                  <a:pt x="1172" y="502"/>
                </a:lnTo>
                <a:lnTo>
                  <a:pt x="1162" y="502"/>
                </a:lnTo>
                <a:lnTo>
                  <a:pt x="1144" y="502"/>
                </a:lnTo>
                <a:lnTo>
                  <a:pt x="1100" y="506"/>
                </a:lnTo>
                <a:lnTo>
                  <a:pt x="1038" y="512"/>
                </a:lnTo>
                <a:lnTo>
                  <a:pt x="1038" y="512"/>
                </a:lnTo>
                <a:lnTo>
                  <a:pt x="1041" y="509"/>
                </a:lnTo>
                <a:lnTo>
                  <a:pt x="1042" y="507"/>
                </a:lnTo>
                <a:lnTo>
                  <a:pt x="1043" y="504"/>
                </a:lnTo>
                <a:lnTo>
                  <a:pt x="1043" y="501"/>
                </a:lnTo>
                <a:lnTo>
                  <a:pt x="1039" y="498"/>
                </a:lnTo>
                <a:lnTo>
                  <a:pt x="1033" y="495"/>
                </a:lnTo>
                <a:lnTo>
                  <a:pt x="1023" y="492"/>
                </a:lnTo>
                <a:lnTo>
                  <a:pt x="1023" y="492"/>
                </a:lnTo>
                <a:lnTo>
                  <a:pt x="1011" y="491"/>
                </a:lnTo>
                <a:lnTo>
                  <a:pt x="999" y="490"/>
                </a:lnTo>
                <a:lnTo>
                  <a:pt x="979" y="490"/>
                </a:lnTo>
                <a:lnTo>
                  <a:pt x="970" y="490"/>
                </a:lnTo>
                <a:lnTo>
                  <a:pt x="964" y="488"/>
                </a:lnTo>
                <a:lnTo>
                  <a:pt x="960" y="486"/>
                </a:lnTo>
                <a:lnTo>
                  <a:pt x="959" y="485"/>
                </a:lnTo>
                <a:lnTo>
                  <a:pt x="959" y="482"/>
                </a:lnTo>
                <a:lnTo>
                  <a:pt x="959" y="482"/>
                </a:lnTo>
                <a:lnTo>
                  <a:pt x="959" y="477"/>
                </a:lnTo>
                <a:lnTo>
                  <a:pt x="958" y="470"/>
                </a:lnTo>
                <a:lnTo>
                  <a:pt x="954" y="458"/>
                </a:lnTo>
                <a:lnTo>
                  <a:pt x="949" y="443"/>
                </a:lnTo>
                <a:lnTo>
                  <a:pt x="949" y="443"/>
                </a:lnTo>
                <a:lnTo>
                  <a:pt x="949" y="444"/>
                </a:lnTo>
                <a:lnTo>
                  <a:pt x="949" y="445"/>
                </a:lnTo>
                <a:lnTo>
                  <a:pt x="947" y="443"/>
                </a:lnTo>
                <a:lnTo>
                  <a:pt x="944" y="433"/>
                </a:lnTo>
                <a:lnTo>
                  <a:pt x="944" y="433"/>
                </a:lnTo>
                <a:lnTo>
                  <a:pt x="942" y="425"/>
                </a:lnTo>
                <a:lnTo>
                  <a:pt x="939" y="418"/>
                </a:lnTo>
                <a:lnTo>
                  <a:pt x="931" y="404"/>
                </a:lnTo>
                <a:lnTo>
                  <a:pt x="910" y="374"/>
                </a:lnTo>
                <a:lnTo>
                  <a:pt x="910" y="374"/>
                </a:lnTo>
                <a:lnTo>
                  <a:pt x="875" y="319"/>
                </a:lnTo>
                <a:lnTo>
                  <a:pt x="875" y="319"/>
                </a:lnTo>
                <a:lnTo>
                  <a:pt x="875" y="317"/>
                </a:lnTo>
                <a:lnTo>
                  <a:pt x="874" y="309"/>
                </a:lnTo>
                <a:lnTo>
                  <a:pt x="869" y="297"/>
                </a:lnTo>
                <a:lnTo>
                  <a:pt x="860" y="280"/>
                </a:lnTo>
                <a:lnTo>
                  <a:pt x="860" y="280"/>
                </a:lnTo>
                <a:lnTo>
                  <a:pt x="857" y="275"/>
                </a:lnTo>
                <a:lnTo>
                  <a:pt x="853" y="270"/>
                </a:lnTo>
                <a:lnTo>
                  <a:pt x="843" y="261"/>
                </a:lnTo>
                <a:lnTo>
                  <a:pt x="832" y="254"/>
                </a:lnTo>
                <a:lnTo>
                  <a:pt x="821" y="248"/>
                </a:lnTo>
                <a:lnTo>
                  <a:pt x="800" y="239"/>
                </a:lnTo>
                <a:lnTo>
                  <a:pt x="791" y="235"/>
                </a:lnTo>
                <a:lnTo>
                  <a:pt x="791" y="235"/>
                </a:lnTo>
                <a:lnTo>
                  <a:pt x="794" y="187"/>
                </a:lnTo>
                <a:lnTo>
                  <a:pt x="796" y="122"/>
                </a:lnTo>
                <a:lnTo>
                  <a:pt x="796" y="122"/>
                </a:lnTo>
                <a:lnTo>
                  <a:pt x="795" y="102"/>
                </a:lnTo>
                <a:lnTo>
                  <a:pt x="794" y="92"/>
                </a:lnTo>
                <a:lnTo>
                  <a:pt x="791" y="81"/>
                </a:lnTo>
                <a:lnTo>
                  <a:pt x="788" y="71"/>
                </a:lnTo>
                <a:lnTo>
                  <a:pt x="783" y="61"/>
                </a:lnTo>
                <a:lnTo>
                  <a:pt x="778" y="50"/>
                </a:lnTo>
                <a:lnTo>
                  <a:pt x="772" y="42"/>
                </a:lnTo>
                <a:lnTo>
                  <a:pt x="772" y="42"/>
                </a:lnTo>
                <a:lnTo>
                  <a:pt x="762" y="29"/>
                </a:lnTo>
                <a:lnTo>
                  <a:pt x="752" y="19"/>
                </a:lnTo>
                <a:lnTo>
                  <a:pt x="741" y="11"/>
                </a:lnTo>
                <a:lnTo>
                  <a:pt x="730" y="5"/>
                </a:lnTo>
                <a:lnTo>
                  <a:pt x="716" y="1"/>
                </a:lnTo>
                <a:lnTo>
                  <a:pt x="702" y="0"/>
                </a:lnTo>
                <a:lnTo>
                  <a:pt x="686" y="0"/>
                </a:lnTo>
                <a:lnTo>
                  <a:pt x="668" y="3"/>
                </a:lnTo>
                <a:lnTo>
                  <a:pt x="668" y="3"/>
                </a:lnTo>
                <a:close/>
                <a:moveTo>
                  <a:pt x="860" y="507"/>
                </a:moveTo>
                <a:lnTo>
                  <a:pt x="860" y="507"/>
                </a:lnTo>
                <a:lnTo>
                  <a:pt x="870" y="519"/>
                </a:lnTo>
                <a:lnTo>
                  <a:pt x="881" y="533"/>
                </a:lnTo>
                <a:lnTo>
                  <a:pt x="895" y="546"/>
                </a:lnTo>
                <a:lnTo>
                  <a:pt x="895" y="546"/>
                </a:lnTo>
                <a:lnTo>
                  <a:pt x="902" y="553"/>
                </a:lnTo>
                <a:lnTo>
                  <a:pt x="909" y="556"/>
                </a:lnTo>
                <a:lnTo>
                  <a:pt x="915" y="559"/>
                </a:lnTo>
                <a:lnTo>
                  <a:pt x="920" y="561"/>
                </a:lnTo>
                <a:lnTo>
                  <a:pt x="927" y="561"/>
                </a:lnTo>
                <a:lnTo>
                  <a:pt x="930" y="561"/>
                </a:lnTo>
                <a:lnTo>
                  <a:pt x="865" y="576"/>
                </a:lnTo>
                <a:lnTo>
                  <a:pt x="860" y="507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" name="Freeform 9">
            <a:extLst>
              <a:ext uri="{FF2B5EF4-FFF2-40B4-BE49-F238E27FC236}">
                <a16:creationId xmlns:a16="http://schemas.microsoft.com/office/drawing/2014/main" id="{C42023DC-E7E7-4991-BC4A-52993E27396F}"/>
              </a:ext>
            </a:extLst>
          </p:cNvPr>
          <p:cNvSpPr>
            <a:spLocks/>
          </p:cNvSpPr>
          <p:nvPr/>
        </p:nvSpPr>
        <p:spPr bwMode="auto">
          <a:xfrm>
            <a:off x="6030887" y="2798930"/>
            <a:ext cx="1581060" cy="1391904"/>
          </a:xfrm>
          <a:custGeom>
            <a:avLst/>
            <a:gdLst>
              <a:gd name="T0" fmla="*/ 222 w 1329"/>
              <a:gd name="T1" fmla="*/ 1151 h 1170"/>
              <a:gd name="T2" fmla="*/ 319 w 1329"/>
              <a:gd name="T3" fmla="*/ 1131 h 1170"/>
              <a:gd name="T4" fmla="*/ 425 w 1329"/>
              <a:gd name="T5" fmla="*/ 1139 h 1170"/>
              <a:gd name="T6" fmla="*/ 545 w 1329"/>
              <a:gd name="T7" fmla="*/ 1151 h 1170"/>
              <a:gd name="T8" fmla="*/ 768 w 1329"/>
              <a:gd name="T9" fmla="*/ 1140 h 1170"/>
              <a:gd name="T10" fmla="*/ 904 w 1329"/>
              <a:gd name="T11" fmla="*/ 1134 h 1170"/>
              <a:gd name="T12" fmla="*/ 1108 w 1329"/>
              <a:gd name="T13" fmla="*/ 1131 h 1170"/>
              <a:gd name="T14" fmla="*/ 1235 w 1329"/>
              <a:gd name="T15" fmla="*/ 1127 h 1170"/>
              <a:gd name="T16" fmla="*/ 1306 w 1329"/>
              <a:gd name="T17" fmla="*/ 1059 h 1170"/>
              <a:gd name="T18" fmla="*/ 1327 w 1329"/>
              <a:gd name="T19" fmla="*/ 964 h 1170"/>
              <a:gd name="T20" fmla="*/ 1321 w 1329"/>
              <a:gd name="T21" fmla="*/ 877 h 1170"/>
              <a:gd name="T22" fmla="*/ 1279 w 1329"/>
              <a:gd name="T23" fmla="*/ 792 h 1170"/>
              <a:gd name="T24" fmla="*/ 1211 w 1329"/>
              <a:gd name="T25" fmla="*/ 733 h 1170"/>
              <a:gd name="T26" fmla="*/ 1118 w 1329"/>
              <a:gd name="T27" fmla="*/ 692 h 1170"/>
              <a:gd name="T28" fmla="*/ 979 w 1329"/>
              <a:gd name="T29" fmla="*/ 646 h 1170"/>
              <a:gd name="T30" fmla="*/ 934 w 1329"/>
              <a:gd name="T31" fmla="*/ 625 h 1170"/>
              <a:gd name="T32" fmla="*/ 863 w 1329"/>
              <a:gd name="T33" fmla="*/ 622 h 1170"/>
              <a:gd name="T34" fmla="*/ 862 w 1329"/>
              <a:gd name="T35" fmla="*/ 509 h 1170"/>
              <a:gd name="T36" fmla="*/ 864 w 1329"/>
              <a:gd name="T37" fmla="*/ 442 h 1170"/>
              <a:gd name="T38" fmla="*/ 847 w 1329"/>
              <a:gd name="T39" fmla="*/ 381 h 1170"/>
              <a:gd name="T40" fmla="*/ 838 w 1329"/>
              <a:gd name="T41" fmla="*/ 356 h 1170"/>
              <a:gd name="T42" fmla="*/ 815 w 1329"/>
              <a:gd name="T43" fmla="*/ 428 h 1170"/>
              <a:gd name="T44" fmla="*/ 792 w 1329"/>
              <a:gd name="T45" fmla="*/ 371 h 1170"/>
              <a:gd name="T46" fmla="*/ 783 w 1329"/>
              <a:gd name="T47" fmla="*/ 313 h 1170"/>
              <a:gd name="T48" fmla="*/ 803 w 1329"/>
              <a:gd name="T49" fmla="*/ 265 h 1170"/>
              <a:gd name="T50" fmla="*/ 824 w 1329"/>
              <a:gd name="T51" fmla="*/ 242 h 1170"/>
              <a:gd name="T52" fmla="*/ 838 w 1329"/>
              <a:gd name="T53" fmla="*/ 182 h 1170"/>
              <a:gd name="T54" fmla="*/ 845 w 1329"/>
              <a:gd name="T55" fmla="*/ 166 h 1170"/>
              <a:gd name="T56" fmla="*/ 821 w 1329"/>
              <a:gd name="T57" fmla="*/ 69 h 1170"/>
              <a:gd name="T58" fmla="*/ 806 w 1329"/>
              <a:gd name="T59" fmla="*/ 51 h 1170"/>
              <a:gd name="T60" fmla="*/ 771 w 1329"/>
              <a:gd name="T61" fmla="*/ 12 h 1170"/>
              <a:gd name="T62" fmla="*/ 727 w 1329"/>
              <a:gd name="T63" fmla="*/ 0 h 1170"/>
              <a:gd name="T64" fmla="*/ 640 w 1329"/>
              <a:gd name="T65" fmla="*/ 18 h 1170"/>
              <a:gd name="T66" fmla="*/ 613 w 1329"/>
              <a:gd name="T67" fmla="*/ 45 h 1170"/>
              <a:gd name="T68" fmla="*/ 599 w 1329"/>
              <a:gd name="T69" fmla="*/ 106 h 1170"/>
              <a:gd name="T70" fmla="*/ 510 w 1329"/>
              <a:gd name="T71" fmla="*/ 97 h 1170"/>
              <a:gd name="T72" fmla="*/ 483 w 1329"/>
              <a:gd name="T73" fmla="*/ 101 h 1170"/>
              <a:gd name="T74" fmla="*/ 459 w 1329"/>
              <a:gd name="T75" fmla="*/ 137 h 1170"/>
              <a:gd name="T76" fmla="*/ 509 w 1329"/>
              <a:gd name="T77" fmla="*/ 234 h 1170"/>
              <a:gd name="T78" fmla="*/ 513 w 1329"/>
              <a:gd name="T79" fmla="*/ 258 h 1170"/>
              <a:gd name="T80" fmla="*/ 473 w 1329"/>
              <a:gd name="T81" fmla="*/ 324 h 1170"/>
              <a:gd name="T82" fmla="*/ 463 w 1329"/>
              <a:gd name="T83" fmla="*/ 363 h 1170"/>
              <a:gd name="T84" fmla="*/ 464 w 1329"/>
              <a:gd name="T85" fmla="*/ 440 h 1170"/>
              <a:gd name="T86" fmla="*/ 431 w 1329"/>
              <a:gd name="T87" fmla="*/ 530 h 1170"/>
              <a:gd name="T88" fmla="*/ 415 w 1329"/>
              <a:gd name="T89" fmla="*/ 585 h 1170"/>
              <a:gd name="T90" fmla="*/ 420 w 1329"/>
              <a:gd name="T91" fmla="*/ 648 h 1170"/>
              <a:gd name="T92" fmla="*/ 401 w 1329"/>
              <a:gd name="T93" fmla="*/ 699 h 1170"/>
              <a:gd name="T94" fmla="*/ 401 w 1329"/>
              <a:gd name="T95" fmla="*/ 734 h 1170"/>
              <a:gd name="T96" fmla="*/ 277 w 1329"/>
              <a:gd name="T97" fmla="*/ 803 h 1170"/>
              <a:gd name="T98" fmla="*/ 179 w 1329"/>
              <a:gd name="T99" fmla="*/ 880 h 1170"/>
              <a:gd name="T100" fmla="*/ 124 w 1329"/>
              <a:gd name="T101" fmla="*/ 954 h 1170"/>
              <a:gd name="T102" fmla="*/ 0 w 1329"/>
              <a:gd name="T103" fmla="*/ 1170 h 11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329" h="1170">
                <a:moveTo>
                  <a:pt x="0" y="1170"/>
                </a:moveTo>
                <a:lnTo>
                  <a:pt x="0" y="1170"/>
                </a:lnTo>
                <a:lnTo>
                  <a:pt x="108" y="1162"/>
                </a:lnTo>
                <a:lnTo>
                  <a:pt x="189" y="1155"/>
                </a:lnTo>
                <a:lnTo>
                  <a:pt x="222" y="1151"/>
                </a:lnTo>
                <a:lnTo>
                  <a:pt x="245" y="1148"/>
                </a:lnTo>
                <a:lnTo>
                  <a:pt x="245" y="1148"/>
                </a:lnTo>
                <a:lnTo>
                  <a:pt x="278" y="1139"/>
                </a:lnTo>
                <a:lnTo>
                  <a:pt x="298" y="1135"/>
                </a:lnTo>
                <a:lnTo>
                  <a:pt x="319" y="1131"/>
                </a:lnTo>
                <a:lnTo>
                  <a:pt x="342" y="1129"/>
                </a:lnTo>
                <a:lnTo>
                  <a:pt x="368" y="1129"/>
                </a:lnTo>
                <a:lnTo>
                  <a:pt x="395" y="1133"/>
                </a:lnTo>
                <a:lnTo>
                  <a:pt x="410" y="1135"/>
                </a:lnTo>
                <a:lnTo>
                  <a:pt x="425" y="1139"/>
                </a:lnTo>
                <a:lnTo>
                  <a:pt x="425" y="1139"/>
                </a:lnTo>
                <a:lnTo>
                  <a:pt x="442" y="1141"/>
                </a:lnTo>
                <a:lnTo>
                  <a:pt x="459" y="1145"/>
                </a:lnTo>
                <a:lnTo>
                  <a:pt x="500" y="1149"/>
                </a:lnTo>
                <a:lnTo>
                  <a:pt x="545" y="1151"/>
                </a:lnTo>
                <a:lnTo>
                  <a:pt x="592" y="1152"/>
                </a:lnTo>
                <a:lnTo>
                  <a:pt x="640" y="1151"/>
                </a:lnTo>
                <a:lnTo>
                  <a:pt x="685" y="1149"/>
                </a:lnTo>
                <a:lnTo>
                  <a:pt x="729" y="1145"/>
                </a:lnTo>
                <a:lnTo>
                  <a:pt x="768" y="1140"/>
                </a:lnTo>
                <a:lnTo>
                  <a:pt x="768" y="1140"/>
                </a:lnTo>
                <a:lnTo>
                  <a:pt x="804" y="1138"/>
                </a:lnTo>
                <a:lnTo>
                  <a:pt x="838" y="1135"/>
                </a:lnTo>
                <a:lnTo>
                  <a:pt x="872" y="1134"/>
                </a:lnTo>
                <a:lnTo>
                  <a:pt x="904" y="1134"/>
                </a:lnTo>
                <a:lnTo>
                  <a:pt x="964" y="1135"/>
                </a:lnTo>
                <a:lnTo>
                  <a:pt x="1019" y="1136"/>
                </a:lnTo>
                <a:lnTo>
                  <a:pt x="1019" y="1136"/>
                </a:lnTo>
                <a:lnTo>
                  <a:pt x="1067" y="1134"/>
                </a:lnTo>
                <a:lnTo>
                  <a:pt x="1108" y="1131"/>
                </a:lnTo>
                <a:lnTo>
                  <a:pt x="1141" y="1128"/>
                </a:lnTo>
                <a:lnTo>
                  <a:pt x="1169" y="1127"/>
                </a:lnTo>
                <a:lnTo>
                  <a:pt x="1169" y="1127"/>
                </a:lnTo>
                <a:lnTo>
                  <a:pt x="1199" y="1127"/>
                </a:lnTo>
                <a:lnTo>
                  <a:pt x="1235" y="1127"/>
                </a:lnTo>
                <a:lnTo>
                  <a:pt x="1276" y="1129"/>
                </a:lnTo>
                <a:lnTo>
                  <a:pt x="1276" y="1129"/>
                </a:lnTo>
                <a:lnTo>
                  <a:pt x="1285" y="1109"/>
                </a:lnTo>
                <a:lnTo>
                  <a:pt x="1295" y="1087"/>
                </a:lnTo>
                <a:lnTo>
                  <a:pt x="1306" y="1059"/>
                </a:lnTo>
                <a:lnTo>
                  <a:pt x="1313" y="1041"/>
                </a:lnTo>
                <a:lnTo>
                  <a:pt x="1318" y="1024"/>
                </a:lnTo>
                <a:lnTo>
                  <a:pt x="1321" y="1004"/>
                </a:lnTo>
                <a:lnTo>
                  <a:pt x="1325" y="985"/>
                </a:lnTo>
                <a:lnTo>
                  <a:pt x="1327" y="964"/>
                </a:lnTo>
                <a:lnTo>
                  <a:pt x="1329" y="943"/>
                </a:lnTo>
                <a:lnTo>
                  <a:pt x="1329" y="920"/>
                </a:lnTo>
                <a:lnTo>
                  <a:pt x="1326" y="898"/>
                </a:lnTo>
                <a:lnTo>
                  <a:pt x="1326" y="898"/>
                </a:lnTo>
                <a:lnTo>
                  <a:pt x="1321" y="877"/>
                </a:lnTo>
                <a:lnTo>
                  <a:pt x="1315" y="857"/>
                </a:lnTo>
                <a:lnTo>
                  <a:pt x="1309" y="839"/>
                </a:lnTo>
                <a:lnTo>
                  <a:pt x="1300" y="822"/>
                </a:lnTo>
                <a:lnTo>
                  <a:pt x="1290" y="807"/>
                </a:lnTo>
                <a:lnTo>
                  <a:pt x="1279" y="792"/>
                </a:lnTo>
                <a:lnTo>
                  <a:pt x="1268" y="780"/>
                </a:lnTo>
                <a:lnTo>
                  <a:pt x="1257" y="769"/>
                </a:lnTo>
                <a:lnTo>
                  <a:pt x="1246" y="757"/>
                </a:lnTo>
                <a:lnTo>
                  <a:pt x="1234" y="749"/>
                </a:lnTo>
                <a:lnTo>
                  <a:pt x="1211" y="733"/>
                </a:lnTo>
                <a:lnTo>
                  <a:pt x="1190" y="723"/>
                </a:lnTo>
                <a:lnTo>
                  <a:pt x="1173" y="714"/>
                </a:lnTo>
                <a:lnTo>
                  <a:pt x="1173" y="714"/>
                </a:lnTo>
                <a:lnTo>
                  <a:pt x="1147" y="703"/>
                </a:lnTo>
                <a:lnTo>
                  <a:pt x="1118" y="692"/>
                </a:lnTo>
                <a:lnTo>
                  <a:pt x="1080" y="679"/>
                </a:lnTo>
                <a:lnTo>
                  <a:pt x="1026" y="661"/>
                </a:lnTo>
                <a:lnTo>
                  <a:pt x="1026" y="661"/>
                </a:lnTo>
                <a:lnTo>
                  <a:pt x="999" y="653"/>
                </a:lnTo>
                <a:lnTo>
                  <a:pt x="979" y="646"/>
                </a:lnTo>
                <a:lnTo>
                  <a:pt x="966" y="640"/>
                </a:lnTo>
                <a:lnTo>
                  <a:pt x="957" y="635"/>
                </a:lnTo>
                <a:lnTo>
                  <a:pt x="950" y="632"/>
                </a:lnTo>
                <a:lnTo>
                  <a:pt x="942" y="628"/>
                </a:lnTo>
                <a:lnTo>
                  <a:pt x="934" y="625"/>
                </a:lnTo>
                <a:lnTo>
                  <a:pt x="920" y="623"/>
                </a:lnTo>
                <a:lnTo>
                  <a:pt x="920" y="623"/>
                </a:lnTo>
                <a:lnTo>
                  <a:pt x="893" y="620"/>
                </a:lnTo>
                <a:lnTo>
                  <a:pt x="874" y="620"/>
                </a:lnTo>
                <a:lnTo>
                  <a:pt x="863" y="622"/>
                </a:lnTo>
                <a:lnTo>
                  <a:pt x="859" y="623"/>
                </a:lnTo>
                <a:lnTo>
                  <a:pt x="859" y="623"/>
                </a:lnTo>
                <a:lnTo>
                  <a:pt x="861" y="575"/>
                </a:lnTo>
                <a:lnTo>
                  <a:pt x="862" y="509"/>
                </a:lnTo>
                <a:lnTo>
                  <a:pt x="862" y="509"/>
                </a:lnTo>
                <a:lnTo>
                  <a:pt x="863" y="476"/>
                </a:lnTo>
                <a:lnTo>
                  <a:pt x="863" y="463"/>
                </a:lnTo>
                <a:lnTo>
                  <a:pt x="864" y="449"/>
                </a:lnTo>
                <a:lnTo>
                  <a:pt x="864" y="449"/>
                </a:lnTo>
                <a:lnTo>
                  <a:pt x="864" y="442"/>
                </a:lnTo>
                <a:lnTo>
                  <a:pt x="864" y="434"/>
                </a:lnTo>
                <a:lnTo>
                  <a:pt x="859" y="418"/>
                </a:lnTo>
                <a:lnTo>
                  <a:pt x="850" y="391"/>
                </a:lnTo>
                <a:lnTo>
                  <a:pt x="850" y="391"/>
                </a:lnTo>
                <a:lnTo>
                  <a:pt x="847" y="381"/>
                </a:lnTo>
                <a:lnTo>
                  <a:pt x="846" y="370"/>
                </a:lnTo>
                <a:lnTo>
                  <a:pt x="842" y="361"/>
                </a:lnTo>
                <a:lnTo>
                  <a:pt x="841" y="358"/>
                </a:lnTo>
                <a:lnTo>
                  <a:pt x="838" y="356"/>
                </a:lnTo>
                <a:lnTo>
                  <a:pt x="838" y="356"/>
                </a:lnTo>
                <a:lnTo>
                  <a:pt x="836" y="358"/>
                </a:lnTo>
                <a:lnTo>
                  <a:pt x="835" y="360"/>
                </a:lnTo>
                <a:lnTo>
                  <a:pt x="830" y="370"/>
                </a:lnTo>
                <a:lnTo>
                  <a:pt x="821" y="398"/>
                </a:lnTo>
                <a:lnTo>
                  <a:pt x="815" y="428"/>
                </a:lnTo>
                <a:lnTo>
                  <a:pt x="811" y="442"/>
                </a:lnTo>
                <a:lnTo>
                  <a:pt x="811" y="442"/>
                </a:lnTo>
                <a:lnTo>
                  <a:pt x="803" y="411"/>
                </a:lnTo>
                <a:lnTo>
                  <a:pt x="792" y="371"/>
                </a:lnTo>
                <a:lnTo>
                  <a:pt x="792" y="371"/>
                </a:lnTo>
                <a:lnTo>
                  <a:pt x="789" y="359"/>
                </a:lnTo>
                <a:lnTo>
                  <a:pt x="788" y="342"/>
                </a:lnTo>
                <a:lnTo>
                  <a:pt x="785" y="324"/>
                </a:lnTo>
                <a:lnTo>
                  <a:pt x="783" y="313"/>
                </a:lnTo>
                <a:lnTo>
                  <a:pt x="783" y="313"/>
                </a:lnTo>
                <a:lnTo>
                  <a:pt x="768" y="282"/>
                </a:lnTo>
                <a:lnTo>
                  <a:pt x="778" y="267"/>
                </a:lnTo>
                <a:lnTo>
                  <a:pt x="778" y="267"/>
                </a:lnTo>
                <a:lnTo>
                  <a:pt x="792" y="266"/>
                </a:lnTo>
                <a:lnTo>
                  <a:pt x="803" y="265"/>
                </a:lnTo>
                <a:lnTo>
                  <a:pt x="811" y="263"/>
                </a:lnTo>
                <a:lnTo>
                  <a:pt x="811" y="263"/>
                </a:lnTo>
                <a:lnTo>
                  <a:pt x="814" y="260"/>
                </a:lnTo>
                <a:lnTo>
                  <a:pt x="817" y="255"/>
                </a:lnTo>
                <a:lnTo>
                  <a:pt x="824" y="242"/>
                </a:lnTo>
                <a:lnTo>
                  <a:pt x="830" y="223"/>
                </a:lnTo>
                <a:lnTo>
                  <a:pt x="834" y="207"/>
                </a:lnTo>
                <a:lnTo>
                  <a:pt x="834" y="207"/>
                </a:lnTo>
                <a:lnTo>
                  <a:pt x="837" y="187"/>
                </a:lnTo>
                <a:lnTo>
                  <a:pt x="838" y="182"/>
                </a:lnTo>
                <a:lnTo>
                  <a:pt x="838" y="182"/>
                </a:lnTo>
                <a:lnTo>
                  <a:pt x="840" y="181"/>
                </a:lnTo>
                <a:lnTo>
                  <a:pt x="842" y="177"/>
                </a:lnTo>
                <a:lnTo>
                  <a:pt x="845" y="170"/>
                </a:lnTo>
                <a:lnTo>
                  <a:pt x="845" y="166"/>
                </a:lnTo>
                <a:lnTo>
                  <a:pt x="845" y="161"/>
                </a:lnTo>
                <a:lnTo>
                  <a:pt x="845" y="161"/>
                </a:lnTo>
                <a:lnTo>
                  <a:pt x="841" y="142"/>
                </a:lnTo>
                <a:lnTo>
                  <a:pt x="834" y="112"/>
                </a:lnTo>
                <a:lnTo>
                  <a:pt x="821" y="69"/>
                </a:lnTo>
                <a:lnTo>
                  <a:pt x="821" y="69"/>
                </a:lnTo>
                <a:lnTo>
                  <a:pt x="817" y="63"/>
                </a:lnTo>
                <a:lnTo>
                  <a:pt x="813" y="58"/>
                </a:lnTo>
                <a:lnTo>
                  <a:pt x="806" y="51"/>
                </a:lnTo>
                <a:lnTo>
                  <a:pt x="806" y="51"/>
                </a:lnTo>
                <a:lnTo>
                  <a:pt x="803" y="45"/>
                </a:lnTo>
                <a:lnTo>
                  <a:pt x="798" y="38"/>
                </a:lnTo>
                <a:lnTo>
                  <a:pt x="790" y="29"/>
                </a:lnTo>
                <a:lnTo>
                  <a:pt x="782" y="21"/>
                </a:lnTo>
                <a:lnTo>
                  <a:pt x="771" y="12"/>
                </a:lnTo>
                <a:lnTo>
                  <a:pt x="758" y="6"/>
                </a:lnTo>
                <a:lnTo>
                  <a:pt x="751" y="3"/>
                </a:lnTo>
                <a:lnTo>
                  <a:pt x="743" y="1"/>
                </a:lnTo>
                <a:lnTo>
                  <a:pt x="743" y="1"/>
                </a:lnTo>
                <a:lnTo>
                  <a:pt x="727" y="0"/>
                </a:lnTo>
                <a:lnTo>
                  <a:pt x="709" y="0"/>
                </a:lnTo>
                <a:lnTo>
                  <a:pt x="690" y="2"/>
                </a:lnTo>
                <a:lnTo>
                  <a:pt x="672" y="6"/>
                </a:lnTo>
                <a:lnTo>
                  <a:pt x="655" y="11"/>
                </a:lnTo>
                <a:lnTo>
                  <a:pt x="640" y="18"/>
                </a:lnTo>
                <a:lnTo>
                  <a:pt x="627" y="26"/>
                </a:lnTo>
                <a:lnTo>
                  <a:pt x="622" y="31"/>
                </a:lnTo>
                <a:lnTo>
                  <a:pt x="619" y="35"/>
                </a:lnTo>
                <a:lnTo>
                  <a:pt x="619" y="35"/>
                </a:lnTo>
                <a:lnTo>
                  <a:pt x="613" y="45"/>
                </a:lnTo>
                <a:lnTo>
                  <a:pt x="608" y="56"/>
                </a:lnTo>
                <a:lnTo>
                  <a:pt x="605" y="69"/>
                </a:lnTo>
                <a:lnTo>
                  <a:pt x="603" y="80"/>
                </a:lnTo>
                <a:lnTo>
                  <a:pt x="600" y="98"/>
                </a:lnTo>
                <a:lnTo>
                  <a:pt x="599" y="106"/>
                </a:lnTo>
                <a:lnTo>
                  <a:pt x="541" y="109"/>
                </a:lnTo>
                <a:lnTo>
                  <a:pt x="541" y="109"/>
                </a:lnTo>
                <a:lnTo>
                  <a:pt x="535" y="107"/>
                </a:lnTo>
                <a:lnTo>
                  <a:pt x="519" y="100"/>
                </a:lnTo>
                <a:lnTo>
                  <a:pt x="510" y="97"/>
                </a:lnTo>
                <a:lnTo>
                  <a:pt x="500" y="96"/>
                </a:lnTo>
                <a:lnTo>
                  <a:pt x="490" y="97"/>
                </a:lnTo>
                <a:lnTo>
                  <a:pt x="487" y="98"/>
                </a:lnTo>
                <a:lnTo>
                  <a:pt x="483" y="101"/>
                </a:lnTo>
                <a:lnTo>
                  <a:pt x="483" y="101"/>
                </a:lnTo>
                <a:lnTo>
                  <a:pt x="471" y="111"/>
                </a:lnTo>
                <a:lnTo>
                  <a:pt x="466" y="117"/>
                </a:lnTo>
                <a:lnTo>
                  <a:pt x="462" y="123"/>
                </a:lnTo>
                <a:lnTo>
                  <a:pt x="459" y="129"/>
                </a:lnTo>
                <a:lnTo>
                  <a:pt x="459" y="137"/>
                </a:lnTo>
                <a:lnTo>
                  <a:pt x="461" y="144"/>
                </a:lnTo>
                <a:lnTo>
                  <a:pt x="463" y="151"/>
                </a:lnTo>
                <a:lnTo>
                  <a:pt x="463" y="151"/>
                </a:lnTo>
                <a:lnTo>
                  <a:pt x="494" y="206"/>
                </a:lnTo>
                <a:lnTo>
                  <a:pt x="509" y="234"/>
                </a:lnTo>
                <a:lnTo>
                  <a:pt x="513" y="245"/>
                </a:lnTo>
                <a:lnTo>
                  <a:pt x="515" y="250"/>
                </a:lnTo>
                <a:lnTo>
                  <a:pt x="515" y="250"/>
                </a:lnTo>
                <a:lnTo>
                  <a:pt x="514" y="254"/>
                </a:lnTo>
                <a:lnTo>
                  <a:pt x="513" y="258"/>
                </a:lnTo>
                <a:lnTo>
                  <a:pt x="506" y="269"/>
                </a:lnTo>
                <a:lnTo>
                  <a:pt x="493" y="291"/>
                </a:lnTo>
                <a:lnTo>
                  <a:pt x="493" y="291"/>
                </a:lnTo>
                <a:lnTo>
                  <a:pt x="477" y="316"/>
                </a:lnTo>
                <a:lnTo>
                  <a:pt x="473" y="324"/>
                </a:lnTo>
                <a:lnTo>
                  <a:pt x="469" y="333"/>
                </a:lnTo>
                <a:lnTo>
                  <a:pt x="466" y="342"/>
                </a:lnTo>
                <a:lnTo>
                  <a:pt x="463" y="351"/>
                </a:lnTo>
                <a:lnTo>
                  <a:pt x="463" y="351"/>
                </a:lnTo>
                <a:lnTo>
                  <a:pt x="463" y="363"/>
                </a:lnTo>
                <a:lnTo>
                  <a:pt x="464" y="372"/>
                </a:lnTo>
                <a:lnTo>
                  <a:pt x="467" y="395"/>
                </a:lnTo>
                <a:lnTo>
                  <a:pt x="468" y="408"/>
                </a:lnTo>
                <a:lnTo>
                  <a:pt x="468" y="423"/>
                </a:lnTo>
                <a:lnTo>
                  <a:pt x="464" y="440"/>
                </a:lnTo>
                <a:lnTo>
                  <a:pt x="459" y="461"/>
                </a:lnTo>
                <a:lnTo>
                  <a:pt x="459" y="461"/>
                </a:lnTo>
                <a:lnTo>
                  <a:pt x="452" y="482"/>
                </a:lnTo>
                <a:lnTo>
                  <a:pt x="445" y="501"/>
                </a:lnTo>
                <a:lnTo>
                  <a:pt x="431" y="530"/>
                </a:lnTo>
                <a:lnTo>
                  <a:pt x="421" y="555"/>
                </a:lnTo>
                <a:lnTo>
                  <a:pt x="417" y="565"/>
                </a:lnTo>
                <a:lnTo>
                  <a:pt x="415" y="575"/>
                </a:lnTo>
                <a:lnTo>
                  <a:pt x="415" y="575"/>
                </a:lnTo>
                <a:lnTo>
                  <a:pt x="415" y="585"/>
                </a:lnTo>
                <a:lnTo>
                  <a:pt x="415" y="595"/>
                </a:lnTo>
                <a:lnTo>
                  <a:pt x="419" y="616"/>
                </a:lnTo>
                <a:lnTo>
                  <a:pt x="420" y="627"/>
                </a:lnTo>
                <a:lnTo>
                  <a:pt x="420" y="637"/>
                </a:lnTo>
                <a:lnTo>
                  <a:pt x="420" y="648"/>
                </a:lnTo>
                <a:lnTo>
                  <a:pt x="417" y="656"/>
                </a:lnTo>
                <a:lnTo>
                  <a:pt x="417" y="656"/>
                </a:lnTo>
                <a:lnTo>
                  <a:pt x="411" y="674"/>
                </a:lnTo>
                <a:lnTo>
                  <a:pt x="406" y="688"/>
                </a:lnTo>
                <a:lnTo>
                  <a:pt x="401" y="699"/>
                </a:lnTo>
                <a:lnTo>
                  <a:pt x="399" y="708"/>
                </a:lnTo>
                <a:lnTo>
                  <a:pt x="399" y="708"/>
                </a:lnTo>
                <a:lnTo>
                  <a:pt x="398" y="716"/>
                </a:lnTo>
                <a:lnTo>
                  <a:pt x="399" y="724"/>
                </a:lnTo>
                <a:lnTo>
                  <a:pt x="401" y="734"/>
                </a:lnTo>
                <a:lnTo>
                  <a:pt x="401" y="734"/>
                </a:lnTo>
                <a:lnTo>
                  <a:pt x="375" y="748"/>
                </a:lnTo>
                <a:lnTo>
                  <a:pt x="347" y="762"/>
                </a:lnTo>
                <a:lnTo>
                  <a:pt x="314" y="781"/>
                </a:lnTo>
                <a:lnTo>
                  <a:pt x="277" y="803"/>
                </a:lnTo>
                <a:lnTo>
                  <a:pt x="241" y="828"/>
                </a:lnTo>
                <a:lnTo>
                  <a:pt x="222" y="840"/>
                </a:lnTo>
                <a:lnTo>
                  <a:pt x="206" y="854"/>
                </a:lnTo>
                <a:lnTo>
                  <a:pt x="191" y="866"/>
                </a:lnTo>
                <a:lnTo>
                  <a:pt x="179" y="880"/>
                </a:lnTo>
                <a:lnTo>
                  <a:pt x="179" y="880"/>
                </a:lnTo>
                <a:lnTo>
                  <a:pt x="167" y="895"/>
                </a:lnTo>
                <a:lnTo>
                  <a:pt x="153" y="912"/>
                </a:lnTo>
                <a:lnTo>
                  <a:pt x="138" y="932"/>
                </a:lnTo>
                <a:lnTo>
                  <a:pt x="124" y="954"/>
                </a:lnTo>
                <a:lnTo>
                  <a:pt x="94" y="1002"/>
                </a:lnTo>
                <a:lnTo>
                  <a:pt x="66" y="1050"/>
                </a:lnTo>
                <a:lnTo>
                  <a:pt x="40" y="1096"/>
                </a:lnTo>
                <a:lnTo>
                  <a:pt x="19" y="1134"/>
                </a:lnTo>
                <a:lnTo>
                  <a:pt x="0" y="1170"/>
                </a:lnTo>
                <a:lnTo>
                  <a:pt x="0" y="1170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" name="Freeform 27">
            <a:extLst>
              <a:ext uri="{FF2B5EF4-FFF2-40B4-BE49-F238E27FC236}">
                <a16:creationId xmlns:a16="http://schemas.microsoft.com/office/drawing/2014/main" id="{E19A3BAF-A2DE-40EF-858B-794483168507}"/>
              </a:ext>
            </a:extLst>
          </p:cNvPr>
          <p:cNvSpPr>
            <a:spLocks noEditPoints="1"/>
          </p:cNvSpPr>
          <p:nvPr/>
        </p:nvSpPr>
        <p:spPr bwMode="auto">
          <a:xfrm>
            <a:off x="7877502" y="3163493"/>
            <a:ext cx="1656017" cy="874820"/>
          </a:xfrm>
          <a:custGeom>
            <a:avLst/>
            <a:gdLst>
              <a:gd name="T0" fmla="*/ 931 w 1645"/>
              <a:gd name="T1" fmla="*/ 345 h 869"/>
              <a:gd name="T2" fmla="*/ 894 w 1645"/>
              <a:gd name="T3" fmla="*/ 381 h 869"/>
              <a:gd name="T4" fmla="*/ 830 w 1645"/>
              <a:gd name="T5" fmla="*/ 440 h 869"/>
              <a:gd name="T6" fmla="*/ 795 w 1645"/>
              <a:gd name="T7" fmla="*/ 472 h 869"/>
              <a:gd name="T8" fmla="*/ 780 w 1645"/>
              <a:gd name="T9" fmla="*/ 492 h 869"/>
              <a:gd name="T10" fmla="*/ 730 w 1645"/>
              <a:gd name="T11" fmla="*/ 524 h 869"/>
              <a:gd name="T12" fmla="*/ 572 w 1645"/>
              <a:gd name="T13" fmla="*/ 530 h 869"/>
              <a:gd name="T14" fmla="*/ 504 w 1645"/>
              <a:gd name="T15" fmla="*/ 549 h 869"/>
              <a:gd name="T16" fmla="*/ 465 w 1645"/>
              <a:gd name="T17" fmla="*/ 567 h 869"/>
              <a:gd name="T18" fmla="*/ 393 w 1645"/>
              <a:gd name="T19" fmla="*/ 547 h 869"/>
              <a:gd name="T20" fmla="*/ 464 w 1645"/>
              <a:gd name="T21" fmla="*/ 493 h 869"/>
              <a:gd name="T22" fmla="*/ 443 w 1645"/>
              <a:gd name="T23" fmla="*/ 461 h 869"/>
              <a:gd name="T24" fmla="*/ 414 w 1645"/>
              <a:gd name="T25" fmla="*/ 391 h 869"/>
              <a:gd name="T26" fmla="*/ 317 w 1645"/>
              <a:gd name="T27" fmla="*/ 335 h 869"/>
              <a:gd name="T28" fmla="*/ 276 w 1645"/>
              <a:gd name="T29" fmla="*/ 307 h 869"/>
              <a:gd name="T30" fmla="*/ 171 w 1645"/>
              <a:gd name="T31" fmla="*/ 592 h 869"/>
              <a:gd name="T32" fmla="*/ 21 w 1645"/>
              <a:gd name="T33" fmla="*/ 626 h 869"/>
              <a:gd name="T34" fmla="*/ 0 w 1645"/>
              <a:gd name="T35" fmla="*/ 666 h 869"/>
              <a:gd name="T36" fmla="*/ 50 w 1645"/>
              <a:gd name="T37" fmla="*/ 723 h 869"/>
              <a:gd name="T38" fmla="*/ 201 w 1645"/>
              <a:gd name="T39" fmla="*/ 845 h 869"/>
              <a:gd name="T40" fmla="*/ 251 w 1645"/>
              <a:gd name="T41" fmla="*/ 860 h 869"/>
              <a:gd name="T42" fmla="*/ 380 w 1645"/>
              <a:gd name="T43" fmla="*/ 868 h 869"/>
              <a:gd name="T44" fmla="*/ 452 w 1645"/>
              <a:gd name="T45" fmla="*/ 839 h 869"/>
              <a:gd name="T46" fmla="*/ 507 w 1645"/>
              <a:gd name="T47" fmla="*/ 862 h 869"/>
              <a:gd name="T48" fmla="*/ 753 w 1645"/>
              <a:gd name="T49" fmla="*/ 863 h 869"/>
              <a:gd name="T50" fmla="*/ 923 w 1645"/>
              <a:gd name="T51" fmla="*/ 861 h 869"/>
              <a:gd name="T52" fmla="*/ 1056 w 1645"/>
              <a:gd name="T53" fmla="*/ 850 h 869"/>
              <a:gd name="T54" fmla="*/ 1224 w 1645"/>
              <a:gd name="T55" fmla="*/ 839 h 869"/>
              <a:gd name="T56" fmla="*/ 1374 w 1645"/>
              <a:gd name="T57" fmla="*/ 836 h 869"/>
              <a:gd name="T58" fmla="*/ 1493 w 1645"/>
              <a:gd name="T59" fmla="*/ 830 h 869"/>
              <a:gd name="T60" fmla="*/ 1562 w 1645"/>
              <a:gd name="T61" fmla="*/ 821 h 869"/>
              <a:gd name="T62" fmla="*/ 1642 w 1645"/>
              <a:gd name="T63" fmla="*/ 799 h 869"/>
              <a:gd name="T64" fmla="*/ 1627 w 1645"/>
              <a:gd name="T65" fmla="*/ 788 h 869"/>
              <a:gd name="T66" fmla="*/ 1569 w 1645"/>
              <a:gd name="T67" fmla="*/ 778 h 869"/>
              <a:gd name="T68" fmla="*/ 1494 w 1645"/>
              <a:gd name="T69" fmla="*/ 667 h 869"/>
              <a:gd name="T70" fmla="*/ 1453 w 1645"/>
              <a:gd name="T71" fmla="*/ 652 h 869"/>
              <a:gd name="T72" fmla="*/ 1467 w 1645"/>
              <a:gd name="T73" fmla="*/ 603 h 869"/>
              <a:gd name="T74" fmla="*/ 1500 w 1645"/>
              <a:gd name="T75" fmla="*/ 479 h 869"/>
              <a:gd name="T76" fmla="*/ 1416 w 1645"/>
              <a:gd name="T77" fmla="*/ 474 h 869"/>
              <a:gd name="T78" fmla="*/ 1365 w 1645"/>
              <a:gd name="T79" fmla="*/ 439 h 869"/>
              <a:gd name="T80" fmla="*/ 1322 w 1645"/>
              <a:gd name="T81" fmla="*/ 378 h 869"/>
              <a:gd name="T82" fmla="*/ 1258 w 1645"/>
              <a:gd name="T83" fmla="*/ 260 h 869"/>
              <a:gd name="T84" fmla="*/ 1265 w 1645"/>
              <a:gd name="T85" fmla="*/ 183 h 869"/>
              <a:gd name="T86" fmla="*/ 1289 w 1645"/>
              <a:gd name="T87" fmla="*/ 108 h 869"/>
              <a:gd name="T88" fmla="*/ 1242 w 1645"/>
              <a:gd name="T89" fmla="*/ 81 h 869"/>
              <a:gd name="T90" fmla="*/ 1115 w 1645"/>
              <a:gd name="T91" fmla="*/ 151 h 869"/>
              <a:gd name="T92" fmla="*/ 1082 w 1645"/>
              <a:gd name="T93" fmla="*/ 31 h 869"/>
              <a:gd name="T94" fmla="*/ 1001 w 1645"/>
              <a:gd name="T95" fmla="*/ 0 h 869"/>
              <a:gd name="T96" fmla="*/ 930 w 1645"/>
              <a:gd name="T97" fmla="*/ 17 h 869"/>
              <a:gd name="T98" fmla="*/ 875 w 1645"/>
              <a:gd name="T99" fmla="*/ 78 h 869"/>
              <a:gd name="T100" fmla="*/ 864 w 1645"/>
              <a:gd name="T101" fmla="*/ 161 h 869"/>
              <a:gd name="T102" fmla="*/ 895 w 1645"/>
              <a:gd name="T103" fmla="*/ 276 h 869"/>
              <a:gd name="T104" fmla="*/ 942 w 1645"/>
              <a:gd name="T105" fmla="*/ 250 h 869"/>
              <a:gd name="T106" fmla="*/ 873 w 1645"/>
              <a:gd name="T107" fmla="*/ 519 h 869"/>
              <a:gd name="T108" fmla="*/ 920 w 1645"/>
              <a:gd name="T109" fmla="*/ 484 h 8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645" h="869">
                <a:moveTo>
                  <a:pt x="946" y="272"/>
                </a:moveTo>
                <a:lnTo>
                  <a:pt x="944" y="324"/>
                </a:lnTo>
                <a:lnTo>
                  <a:pt x="944" y="324"/>
                </a:lnTo>
                <a:lnTo>
                  <a:pt x="941" y="331"/>
                </a:lnTo>
                <a:lnTo>
                  <a:pt x="936" y="339"/>
                </a:lnTo>
                <a:lnTo>
                  <a:pt x="931" y="345"/>
                </a:lnTo>
                <a:lnTo>
                  <a:pt x="931" y="345"/>
                </a:lnTo>
                <a:lnTo>
                  <a:pt x="927" y="350"/>
                </a:lnTo>
                <a:lnTo>
                  <a:pt x="926" y="352"/>
                </a:lnTo>
                <a:lnTo>
                  <a:pt x="922" y="357"/>
                </a:lnTo>
                <a:lnTo>
                  <a:pt x="912" y="366"/>
                </a:lnTo>
                <a:lnTo>
                  <a:pt x="912" y="366"/>
                </a:lnTo>
                <a:lnTo>
                  <a:pt x="902" y="374"/>
                </a:lnTo>
                <a:lnTo>
                  <a:pt x="894" y="381"/>
                </a:lnTo>
                <a:lnTo>
                  <a:pt x="886" y="386"/>
                </a:lnTo>
                <a:lnTo>
                  <a:pt x="878" y="393"/>
                </a:lnTo>
                <a:lnTo>
                  <a:pt x="878" y="393"/>
                </a:lnTo>
                <a:lnTo>
                  <a:pt x="863" y="407"/>
                </a:lnTo>
                <a:lnTo>
                  <a:pt x="847" y="423"/>
                </a:lnTo>
                <a:lnTo>
                  <a:pt x="847" y="423"/>
                </a:lnTo>
                <a:lnTo>
                  <a:pt x="830" y="440"/>
                </a:lnTo>
                <a:lnTo>
                  <a:pt x="816" y="453"/>
                </a:lnTo>
                <a:lnTo>
                  <a:pt x="816" y="453"/>
                </a:lnTo>
                <a:lnTo>
                  <a:pt x="810" y="460"/>
                </a:lnTo>
                <a:lnTo>
                  <a:pt x="806" y="461"/>
                </a:lnTo>
                <a:lnTo>
                  <a:pt x="801" y="465"/>
                </a:lnTo>
                <a:lnTo>
                  <a:pt x="795" y="472"/>
                </a:lnTo>
                <a:lnTo>
                  <a:pt x="795" y="472"/>
                </a:lnTo>
                <a:lnTo>
                  <a:pt x="789" y="482"/>
                </a:lnTo>
                <a:lnTo>
                  <a:pt x="781" y="488"/>
                </a:lnTo>
                <a:lnTo>
                  <a:pt x="775" y="492"/>
                </a:lnTo>
                <a:lnTo>
                  <a:pt x="775" y="492"/>
                </a:lnTo>
                <a:lnTo>
                  <a:pt x="778" y="492"/>
                </a:lnTo>
                <a:lnTo>
                  <a:pt x="780" y="491"/>
                </a:lnTo>
                <a:lnTo>
                  <a:pt x="780" y="492"/>
                </a:lnTo>
                <a:lnTo>
                  <a:pt x="778" y="494"/>
                </a:lnTo>
                <a:lnTo>
                  <a:pt x="764" y="503"/>
                </a:lnTo>
                <a:lnTo>
                  <a:pt x="764" y="503"/>
                </a:lnTo>
                <a:lnTo>
                  <a:pt x="748" y="514"/>
                </a:lnTo>
                <a:lnTo>
                  <a:pt x="737" y="519"/>
                </a:lnTo>
                <a:lnTo>
                  <a:pt x="731" y="523"/>
                </a:lnTo>
                <a:lnTo>
                  <a:pt x="730" y="524"/>
                </a:lnTo>
                <a:lnTo>
                  <a:pt x="727" y="528"/>
                </a:lnTo>
                <a:lnTo>
                  <a:pt x="727" y="528"/>
                </a:lnTo>
                <a:lnTo>
                  <a:pt x="725" y="529"/>
                </a:lnTo>
                <a:lnTo>
                  <a:pt x="718" y="530"/>
                </a:lnTo>
                <a:lnTo>
                  <a:pt x="699" y="531"/>
                </a:lnTo>
                <a:lnTo>
                  <a:pt x="636" y="530"/>
                </a:lnTo>
                <a:lnTo>
                  <a:pt x="572" y="530"/>
                </a:lnTo>
                <a:lnTo>
                  <a:pt x="548" y="530"/>
                </a:lnTo>
                <a:lnTo>
                  <a:pt x="539" y="531"/>
                </a:lnTo>
                <a:lnTo>
                  <a:pt x="536" y="532"/>
                </a:lnTo>
                <a:lnTo>
                  <a:pt x="536" y="532"/>
                </a:lnTo>
                <a:lnTo>
                  <a:pt x="516" y="542"/>
                </a:lnTo>
                <a:lnTo>
                  <a:pt x="509" y="546"/>
                </a:lnTo>
                <a:lnTo>
                  <a:pt x="504" y="549"/>
                </a:lnTo>
                <a:lnTo>
                  <a:pt x="504" y="549"/>
                </a:lnTo>
                <a:lnTo>
                  <a:pt x="501" y="552"/>
                </a:lnTo>
                <a:lnTo>
                  <a:pt x="496" y="555"/>
                </a:lnTo>
                <a:lnTo>
                  <a:pt x="490" y="558"/>
                </a:lnTo>
                <a:lnTo>
                  <a:pt x="479" y="563"/>
                </a:lnTo>
                <a:lnTo>
                  <a:pt x="479" y="563"/>
                </a:lnTo>
                <a:lnTo>
                  <a:pt x="465" y="567"/>
                </a:lnTo>
                <a:lnTo>
                  <a:pt x="441" y="571"/>
                </a:lnTo>
                <a:lnTo>
                  <a:pt x="375" y="577"/>
                </a:lnTo>
                <a:lnTo>
                  <a:pt x="286" y="586"/>
                </a:lnTo>
                <a:lnTo>
                  <a:pt x="286" y="520"/>
                </a:lnTo>
                <a:lnTo>
                  <a:pt x="396" y="507"/>
                </a:lnTo>
                <a:lnTo>
                  <a:pt x="393" y="547"/>
                </a:lnTo>
                <a:lnTo>
                  <a:pt x="393" y="547"/>
                </a:lnTo>
                <a:lnTo>
                  <a:pt x="411" y="531"/>
                </a:lnTo>
                <a:lnTo>
                  <a:pt x="426" y="519"/>
                </a:lnTo>
                <a:lnTo>
                  <a:pt x="439" y="509"/>
                </a:lnTo>
                <a:lnTo>
                  <a:pt x="439" y="509"/>
                </a:lnTo>
                <a:lnTo>
                  <a:pt x="451" y="502"/>
                </a:lnTo>
                <a:lnTo>
                  <a:pt x="460" y="497"/>
                </a:lnTo>
                <a:lnTo>
                  <a:pt x="464" y="493"/>
                </a:lnTo>
                <a:lnTo>
                  <a:pt x="467" y="491"/>
                </a:lnTo>
                <a:lnTo>
                  <a:pt x="467" y="488"/>
                </a:lnTo>
                <a:lnTo>
                  <a:pt x="465" y="484"/>
                </a:lnTo>
                <a:lnTo>
                  <a:pt x="465" y="484"/>
                </a:lnTo>
                <a:lnTo>
                  <a:pt x="453" y="474"/>
                </a:lnTo>
                <a:lnTo>
                  <a:pt x="446" y="466"/>
                </a:lnTo>
                <a:lnTo>
                  <a:pt x="443" y="461"/>
                </a:lnTo>
                <a:lnTo>
                  <a:pt x="439" y="453"/>
                </a:lnTo>
                <a:lnTo>
                  <a:pt x="439" y="453"/>
                </a:lnTo>
                <a:lnTo>
                  <a:pt x="434" y="436"/>
                </a:lnTo>
                <a:lnTo>
                  <a:pt x="430" y="416"/>
                </a:lnTo>
                <a:lnTo>
                  <a:pt x="426" y="407"/>
                </a:lnTo>
                <a:lnTo>
                  <a:pt x="421" y="398"/>
                </a:lnTo>
                <a:lnTo>
                  <a:pt x="414" y="391"/>
                </a:lnTo>
                <a:lnTo>
                  <a:pt x="405" y="384"/>
                </a:lnTo>
                <a:lnTo>
                  <a:pt x="405" y="384"/>
                </a:lnTo>
                <a:lnTo>
                  <a:pt x="360" y="360"/>
                </a:lnTo>
                <a:lnTo>
                  <a:pt x="328" y="344"/>
                </a:lnTo>
                <a:lnTo>
                  <a:pt x="328" y="344"/>
                </a:lnTo>
                <a:lnTo>
                  <a:pt x="323" y="341"/>
                </a:lnTo>
                <a:lnTo>
                  <a:pt x="317" y="335"/>
                </a:lnTo>
                <a:lnTo>
                  <a:pt x="301" y="321"/>
                </a:lnTo>
                <a:lnTo>
                  <a:pt x="294" y="314"/>
                </a:lnTo>
                <a:lnTo>
                  <a:pt x="286" y="309"/>
                </a:lnTo>
                <a:lnTo>
                  <a:pt x="280" y="307"/>
                </a:lnTo>
                <a:lnTo>
                  <a:pt x="279" y="307"/>
                </a:lnTo>
                <a:lnTo>
                  <a:pt x="276" y="307"/>
                </a:lnTo>
                <a:lnTo>
                  <a:pt x="276" y="307"/>
                </a:lnTo>
                <a:lnTo>
                  <a:pt x="275" y="312"/>
                </a:lnTo>
                <a:lnTo>
                  <a:pt x="274" y="321"/>
                </a:lnTo>
                <a:lnTo>
                  <a:pt x="272" y="353"/>
                </a:lnTo>
                <a:lnTo>
                  <a:pt x="268" y="447"/>
                </a:lnTo>
                <a:lnTo>
                  <a:pt x="264" y="582"/>
                </a:lnTo>
                <a:lnTo>
                  <a:pt x="264" y="582"/>
                </a:lnTo>
                <a:lnTo>
                  <a:pt x="171" y="592"/>
                </a:lnTo>
                <a:lnTo>
                  <a:pt x="71" y="603"/>
                </a:lnTo>
                <a:lnTo>
                  <a:pt x="71" y="603"/>
                </a:lnTo>
                <a:lnTo>
                  <a:pt x="65" y="604"/>
                </a:lnTo>
                <a:lnTo>
                  <a:pt x="55" y="607"/>
                </a:lnTo>
                <a:lnTo>
                  <a:pt x="44" y="611"/>
                </a:lnTo>
                <a:lnTo>
                  <a:pt x="32" y="619"/>
                </a:lnTo>
                <a:lnTo>
                  <a:pt x="21" y="626"/>
                </a:lnTo>
                <a:lnTo>
                  <a:pt x="10" y="636"/>
                </a:lnTo>
                <a:lnTo>
                  <a:pt x="6" y="641"/>
                </a:lnTo>
                <a:lnTo>
                  <a:pt x="4" y="647"/>
                </a:lnTo>
                <a:lnTo>
                  <a:pt x="1" y="652"/>
                </a:lnTo>
                <a:lnTo>
                  <a:pt x="0" y="660"/>
                </a:lnTo>
                <a:lnTo>
                  <a:pt x="0" y="660"/>
                </a:lnTo>
                <a:lnTo>
                  <a:pt x="0" y="666"/>
                </a:lnTo>
                <a:lnTo>
                  <a:pt x="1" y="672"/>
                </a:lnTo>
                <a:lnTo>
                  <a:pt x="4" y="678"/>
                </a:lnTo>
                <a:lnTo>
                  <a:pt x="7" y="684"/>
                </a:lnTo>
                <a:lnTo>
                  <a:pt x="16" y="695"/>
                </a:lnTo>
                <a:lnTo>
                  <a:pt x="27" y="705"/>
                </a:lnTo>
                <a:lnTo>
                  <a:pt x="39" y="714"/>
                </a:lnTo>
                <a:lnTo>
                  <a:pt x="50" y="723"/>
                </a:lnTo>
                <a:lnTo>
                  <a:pt x="69" y="735"/>
                </a:lnTo>
                <a:lnTo>
                  <a:pt x="69" y="735"/>
                </a:lnTo>
                <a:lnTo>
                  <a:pt x="95" y="755"/>
                </a:lnTo>
                <a:lnTo>
                  <a:pt x="136" y="789"/>
                </a:lnTo>
                <a:lnTo>
                  <a:pt x="175" y="824"/>
                </a:lnTo>
                <a:lnTo>
                  <a:pt x="201" y="845"/>
                </a:lnTo>
                <a:lnTo>
                  <a:pt x="201" y="845"/>
                </a:lnTo>
                <a:lnTo>
                  <a:pt x="206" y="848"/>
                </a:lnTo>
                <a:lnTo>
                  <a:pt x="209" y="852"/>
                </a:lnTo>
                <a:lnTo>
                  <a:pt x="210" y="855"/>
                </a:lnTo>
                <a:lnTo>
                  <a:pt x="211" y="856"/>
                </a:lnTo>
                <a:lnTo>
                  <a:pt x="215" y="857"/>
                </a:lnTo>
                <a:lnTo>
                  <a:pt x="221" y="858"/>
                </a:lnTo>
                <a:lnTo>
                  <a:pt x="251" y="860"/>
                </a:lnTo>
                <a:lnTo>
                  <a:pt x="251" y="860"/>
                </a:lnTo>
                <a:lnTo>
                  <a:pt x="273" y="861"/>
                </a:lnTo>
                <a:lnTo>
                  <a:pt x="292" y="862"/>
                </a:lnTo>
                <a:lnTo>
                  <a:pt x="331" y="867"/>
                </a:lnTo>
                <a:lnTo>
                  <a:pt x="348" y="869"/>
                </a:lnTo>
                <a:lnTo>
                  <a:pt x="364" y="869"/>
                </a:lnTo>
                <a:lnTo>
                  <a:pt x="380" y="868"/>
                </a:lnTo>
                <a:lnTo>
                  <a:pt x="394" y="864"/>
                </a:lnTo>
                <a:lnTo>
                  <a:pt x="394" y="864"/>
                </a:lnTo>
                <a:lnTo>
                  <a:pt x="406" y="860"/>
                </a:lnTo>
                <a:lnTo>
                  <a:pt x="417" y="853"/>
                </a:lnTo>
                <a:lnTo>
                  <a:pt x="434" y="844"/>
                </a:lnTo>
                <a:lnTo>
                  <a:pt x="443" y="840"/>
                </a:lnTo>
                <a:lnTo>
                  <a:pt x="452" y="839"/>
                </a:lnTo>
                <a:lnTo>
                  <a:pt x="462" y="840"/>
                </a:lnTo>
                <a:lnTo>
                  <a:pt x="473" y="845"/>
                </a:lnTo>
                <a:lnTo>
                  <a:pt x="473" y="845"/>
                </a:lnTo>
                <a:lnTo>
                  <a:pt x="490" y="855"/>
                </a:lnTo>
                <a:lnTo>
                  <a:pt x="496" y="857"/>
                </a:lnTo>
                <a:lnTo>
                  <a:pt x="501" y="860"/>
                </a:lnTo>
                <a:lnTo>
                  <a:pt x="507" y="862"/>
                </a:lnTo>
                <a:lnTo>
                  <a:pt x="516" y="863"/>
                </a:lnTo>
                <a:lnTo>
                  <a:pt x="547" y="864"/>
                </a:lnTo>
                <a:lnTo>
                  <a:pt x="547" y="864"/>
                </a:lnTo>
                <a:lnTo>
                  <a:pt x="596" y="864"/>
                </a:lnTo>
                <a:lnTo>
                  <a:pt x="654" y="863"/>
                </a:lnTo>
                <a:lnTo>
                  <a:pt x="710" y="862"/>
                </a:lnTo>
                <a:lnTo>
                  <a:pt x="753" y="863"/>
                </a:lnTo>
                <a:lnTo>
                  <a:pt x="753" y="863"/>
                </a:lnTo>
                <a:lnTo>
                  <a:pt x="830" y="864"/>
                </a:lnTo>
                <a:lnTo>
                  <a:pt x="868" y="866"/>
                </a:lnTo>
                <a:lnTo>
                  <a:pt x="900" y="864"/>
                </a:lnTo>
                <a:lnTo>
                  <a:pt x="900" y="864"/>
                </a:lnTo>
                <a:lnTo>
                  <a:pt x="912" y="863"/>
                </a:lnTo>
                <a:lnTo>
                  <a:pt x="923" y="861"/>
                </a:lnTo>
                <a:lnTo>
                  <a:pt x="946" y="856"/>
                </a:lnTo>
                <a:lnTo>
                  <a:pt x="957" y="853"/>
                </a:lnTo>
                <a:lnTo>
                  <a:pt x="970" y="851"/>
                </a:lnTo>
                <a:lnTo>
                  <a:pt x="988" y="850"/>
                </a:lnTo>
                <a:lnTo>
                  <a:pt x="1009" y="850"/>
                </a:lnTo>
                <a:lnTo>
                  <a:pt x="1009" y="850"/>
                </a:lnTo>
                <a:lnTo>
                  <a:pt x="1056" y="850"/>
                </a:lnTo>
                <a:lnTo>
                  <a:pt x="1102" y="848"/>
                </a:lnTo>
                <a:lnTo>
                  <a:pt x="1146" y="847"/>
                </a:lnTo>
                <a:lnTo>
                  <a:pt x="1177" y="846"/>
                </a:lnTo>
                <a:lnTo>
                  <a:pt x="1177" y="846"/>
                </a:lnTo>
                <a:lnTo>
                  <a:pt x="1189" y="846"/>
                </a:lnTo>
                <a:lnTo>
                  <a:pt x="1201" y="844"/>
                </a:lnTo>
                <a:lnTo>
                  <a:pt x="1224" y="839"/>
                </a:lnTo>
                <a:lnTo>
                  <a:pt x="1243" y="835"/>
                </a:lnTo>
                <a:lnTo>
                  <a:pt x="1253" y="834"/>
                </a:lnTo>
                <a:lnTo>
                  <a:pt x="1262" y="834"/>
                </a:lnTo>
                <a:lnTo>
                  <a:pt x="1262" y="834"/>
                </a:lnTo>
                <a:lnTo>
                  <a:pt x="1289" y="835"/>
                </a:lnTo>
                <a:lnTo>
                  <a:pt x="1331" y="835"/>
                </a:lnTo>
                <a:lnTo>
                  <a:pt x="1374" y="836"/>
                </a:lnTo>
                <a:lnTo>
                  <a:pt x="1404" y="837"/>
                </a:lnTo>
                <a:lnTo>
                  <a:pt x="1404" y="837"/>
                </a:lnTo>
                <a:lnTo>
                  <a:pt x="1415" y="837"/>
                </a:lnTo>
                <a:lnTo>
                  <a:pt x="1425" y="836"/>
                </a:lnTo>
                <a:lnTo>
                  <a:pt x="1447" y="834"/>
                </a:lnTo>
                <a:lnTo>
                  <a:pt x="1470" y="831"/>
                </a:lnTo>
                <a:lnTo>
                  <a:pt x="1493" y="830"/>
                </a:lnTo>
                <a:lnTo>
                  <a:pt x="1493" y="830"/>
                </a:lnTo>
                <a:lnTo>
                  <a:pt x="1517" y="830"/>
                </a:lnTo>
                <a:lnTo>
                  <a:pt x="1536" y="827"/>
                </a:lnTo>
                <a:lnTo>
                  <a:pt x="1536" y="827"/>
                </a:lnTo>
                <a:lnTo>
                  <a:pt x="1547" y="826"/>
                </a:lnTo>
                <a:lnTo>
                  <a:pt x="1556" y="824"/>
                </a:lnTo>
                <a:lnTo>
                  <a:pt x="1562" y="821"/>
                </a:lnTo>
                <a:lnTo>
                  <a:pt x="1568" y="820"/>
                </a:lnTo>
                <a:lnTo>
                  <a:pt x="1568" y="820"/>
                </a:lnTo>
                <a:lnTo>
                  <a:pt x="1584" y="818"/>
                </a:lnTo>
                <a:lnTo>
                  <a:pt x="1611" y="811"/>
                </a:lnTo>
                <a:lnTo>
                  <a:pt x="1624" y="806"/>
                </a:lnTo>
                <a:lnTo>
                  <a:pt x="1635" y="803"/>
                </a:lnTo>
                <a:lnTo>
                  <a:pt x="1642" y="799"/>
                </a:lnTo>
                <a:lnTo>
                  <a:pt x="1645" y="797"/>
                </a:lnTo>
                <a:lnTo>
                  <a:pt x="1645" y="795"/>
                </a:lnTo>
                <a:lnTo>
                  <a:pt x="1645" y="795"/>
                </a:lnTo>
                <a:lnTo>
                  <a:pt x="1642" y="792"/>
                </a:lnTo>
                <a:lnTo>
                  <a:pt x="1640" y="790"/>
                </a:lnTo>
                <a:lnTo>
                  <a:pt x="1633" y="788"/>
                </a:lnTo>
                <a:lnTo>
                  <a:pt x="1627" y="788"/>
                </a:lnTo>
                <a:lnTo>
                  <a:pt x="1625" y="788"/>
                </a:lnTo>
                <a:lnTo>
                  <a:pt x="1577" y="795"/>
                </a:lnTo>
                <a:lnTo>
                  <a:pt x="1577" y="795"/>
                </a:lnTo>
                <a:lnTo>
                  <a:pt x="1575" y="787"/>
                </a:lnTo>
                <a:lnTo>
                  <a:pt x="1573" y="781"/>
                </a:lnTo>
                <a:lnTo>
                  <a:pt x="1572" y="779"/>
                </a:lnTo>
                <a:lnTo>
                  <a:pt x="1569" y="778"/>
                </a:lnTo>
                <a:lnTo>
                  <a:pt x="1569" y="778"/>
                </a:lnTo>
                <a:lnTo>
                  <a:pt x="1521" y="774"/>
                </a:lnTo>
                <a:lnTo>
                  <a:pt x="1521" y="774"/>
                </a:lnTo>
                <a:lnTo>
                  <a:pt x="1510" y="721"/>
                </a:lnTo>
                <a:lnTo>
                  <a:pt x="1500" y="683"/>
                </a:lnTo>
                <a:lnTo>
                  <a:pt x="1495" y="671"/>
                </a:lnTo>
                <a:lnTo>
                  <a:pt x="1494" y="667"/>
                </a:lnTo>
                <a:lnTo>
                  <a:pt x="1493" y="665"/>
                </a:lnTo>
                <a:lnTo>
                  <a:pt x="1493" y="665"/>
                </a:lnTo>
                <a:lnTo>
                  <a:pt x="1479" y="658"/>
                </a:lnTo>
                <a:lnTo>
                  <a:pt x="1473" y="656"/>
                </a:lnTo>
                <a:lnTo>
                  <a:pt x="1468" y="656"/>
                </a:lnTo>
                <a:lnTo>
                  <a:pt x="1468" y="656"/>
                </a:lnTo>
                <a:lnTo>
                  <a:pt x="1453" y="652"/>
                </a:lnTo>
                <a:lnTo>
                  <a:pt x="1441" y="650"/>
                </a:lnTo>
                <a:lnTo>
                  <a:pt x="1430" y="616"/>
                </a:lnTo>
                <a:lnTo>
                  <a:pt x="1430" y="616"/>
                </a:lnTo>
                <a:lnTo>
                  <a:pt x="1447" y="611"/>
                </a:lnTo>
                <a:lnTo>
                  <a:pt x="1461" y="607"/>
                </a:lnTo>
                <a:lnTo>
                  <a:pt x="1464" y="604"/>
                </a:lnTo>
                <a:lnTo>
                  <a:pt x="1467" y="603"/>
                </a:lnTo>
                <a:lnTo>
                  <a:pt x="1474" y="588"/>
                </a:lnTo>
                <a:lnTo>
                  <a:pt x="1496" y="609"/>
                </a:lnTo>
                <a:lnTo>
                  <a:pt x="1496" y="609"/>
                </a:lnTo>
                <a:lnTo>
                  <a:pt x="1499" y="545"/>
                </a:lnTo>
                <a:lnTo>
                  <a:pt x="1500" y="500"/>
                </a:lnTo>
                <a:lnTo>
                  <a:pt x="1500" y="486"/>
                </a:lnTo>
                <a:lnTo>
                  <a:pt x="1500" y="479"/>
                </a:lnTo>
                <a:lnTo>
                  <a:pt x="1500" y="479"/>
                </a:lnTo>
                <a:lnTo>
                  <a:pt x="1464" y="460"/>
                </a:lnTo>
                <a:lnTo>
                  <a:pt x="1464" y="498"/>
                </a:lnTo>
                <a:lnTo>
                  <a:pt x="1440" y="494"/>
                </a:lnTo>
                <a:lnTo>
                  <a:pt x="1440" y="494"/>
                </a:lnTo>
                <a:lnTo>
                  <a:pt x="1426" y="483"/>
                </a:lnTo>
                <a:lnTo>
                  <a:pt x="1416" y="474"/>
                </a:lnTo>
                <a:lnTo>
                  <a:pt x="1407" y="467"/>
                </a:lnTo>
                <a:lnTo>
                  <a:pt x="1407" y="467"/>
                </a:lnTo>
                <a:lnTo>
                  <a:pt x="1399" y="455"/>
                </a:lnTo>
                <a:lnTo>
                  <a:pt x="1395" y="451"/>
                </a:lnTo>
                <a:lnTo>
                  <a:pt x="1391" y="450"/>
                </a:lnTo>
                <a:lnTo>
                  <a:pt x="1365" y="439"/>
                </a:lnTo>
                <a:lnTo>
                  <a:pt x="1365" y="439"/>
                </a:lnTo>
                <a:lnTo>
                  <a:pt x="1362" y="435"/>
                </a:lnTo>
                <a:lnTo>
                  <a:pt x="1351" y="424"/>
                </a:lnTo>
                <a:lnTo>
                  <a:pt x="1343" y="415"/>
                </a:lnTo>
                <a:lnTo>
                  <a:pt x="1336" y="405"/>
                </a:lnTo>
                <a:lnTo>
                  <a:pt x="1328" y="393"/>
                </a:lnTo>
                <a:lnTo>
                  <a:pt x="1322" y="378"/>
                </a:lnTo>
                <a:lnTo>
                  <a:pt x="1322" y="378"/>
                </a:lnTo>
                <a:lnTo>
                  <a:pt x="1306" y="345"/>
                </a:lnTo>
                <a:lnTo>
                  <a:pt x="1288" y="309"/>
                </a:lnTo>
                <a:lnTo>
                  <a:pt x="1273" y="281"/>
                </a:lnTo>
                <a:lnTo>
                  <a:pt x="1268" y="272"/>
                </a:lnTo>
                <a:lnTo>
                  <a:pt x="1265" y="268"/>
                </a:lnTo>
                <a:lnTo>
                  <a:pt x="1265" y="268"/>
                </a:lnTo>
                <a:lnTo>
                  <a:pt x="1258" y="260"/>
                </a:lnTo>
                <a:lnTo>
                  <a:pt x="1246" y="242"/>
                </a:lnTo>
                <a:lnTo>
                  <a:pt x="1230" y="219"/>
                </a:lnTo>
                <a:lnTo>
                  <a:pt x="1230" y="219"/>
                </a:lnTo>
                <a:lnTo>
                  <a:pt x="1236" y="214"/>
                </a:lnTo>
                <a:lnTo>
                  <a:pt x="1249" y="203"/>
                </a:lnTo>
                <a:lnTo>
                  <a:pt x="1257" y="193"/>
                </a:lnTo>
                <a:lnTo>
                  <a:pt x="1265" y="183"/>
                </a:lnTo>
                <a:lnTo>
                  <a:pt x="1272" y="172"/>
                </a:lnTo>
                <a:lnTo>
                  <a:pt x="1278" y="158"/>
                </a:lnTo>
                <a:lnTo>
                  <a:pt x="1278" y="158"/>
                </a:lnTo>
                <a:lnTo>
                  <a:pt x="1285" y="134"/>
                </a:lnTo>
                <a:lnTo>
                  <a:pt x="1288" y="124"/>
                </a:lnTo>
                <a:lnTo>
                  <a:pt x="1289" y="115"/>
                </a:lnTo>
                <a:lnTo>
                  <a:pt x="1289" y="108"/>
                </a:lnTo>
                <a:lnTo>
                  <a:pt x="1288" y="103"/>
                </a:lnTo>
                <a:lnTo>
                  <a:pt x="1285" y="99"/>
                </a:lnTo>
                <a:lnTo>
                  <a:pt x="1282" y="96"/>
                </a:lnTo>
                <a:lnTo>
                  <a:pt x="1282" y="96"/>
                </a:lnTo>
                <a:lnTo>
                  <a:pt x="1259" y="86"/>
                </a:lnTo>
                <a:lnTo>
                  <a:pt x="1248" y="82"/>
                </a:lnTo>
                <a:lnTo>
                  <a:pt x="1242" y="81"/>
                </a:lnTo>
                <a:lnTo>
                  <a:pt x="1237" y="81"/>
                </a:lnTo>
                <a:lnTo>
                  <a:pt x="1237" y="81"/>
                </a:lnTo>
                <a:lnTo>
                  <a:pt x="1216" y="84"/>
                </a:lnTo>
                <a:lnTo>
                  <a:pt x="1207" y="86"/>
                </a:lnTo>
                <a:lnTo>
                  <a:pt x="1201" y="88"/>
                </a:lnTo>
                <a:lnTo>
                  <a:pt x="1201" y="88"/>
                </a:lnTo>
                <a:lnTo>
                  <a:pt x="1115" y="151"/>
                </a:lnTo>
                <a:lnTo>
                  <a:pt x="1130" y="113"/>
                </a:lnTo>
                <a:lnTo>
                  <a:pt x="1130" y="113"/>
                </a:lnTo>
                <a:lnTo>
                  <a:pt x="1125" y="103"/>
                </a:lnTo>
                <a:lnTo>
                  <a:pt x="1114" y="81"/>
                </a:lnTo>
                <a:lnTo>
                  <a:pt x="1099" y="54"/>
                </a:lnTo>
                <a:lnTo>
                  <a:pt x="1090" y="41"/>
                </a:lnTo>
                <a:lnTo>
                  <a:pt x="1082" y="31"/>
                </a:lnTo>
                <a:lnTo>
                  <a:pt x="1082" y="31"/>
                </a:lnTo>
                <a:lnTo>
                  <a:pt x="1072" y="24"/>
                </a:lnTo>
                <a:lnTo>
                  <a:pt x="1058" y="15"/>
                </a:lnTo>
                <a:lnTo>
                  <a:pt x="1041" y="8"/>
                </a:lnTo>
                <a:lnTo>
                  <a:pt x="1022" y="3"/>
                </a:lnTo>
                <a:lnTo>
                  <a:pt x="1011" y="2"/>
                </a:lnTo>
                <a:lnTo>
                  <a:pt x="1001" y="0"/>
                </a:lnTo>
                <a:lnTo>
                  <a:pt x="990" y="0"/>
                </a:lnTo>
                <a:lnTo>
                  <a:pt x="978" y="2"/>
                </a:lnTo>
                <a:lnTo>
                  <a:pt x="967" y="4"/>
                </a:lnTo>
                <a:lnTo>
                  <a:pt x="954" y="7"/>
                </a:lnTo>
                <a:lnTo>
                  <a:pt x="942" y="12"/>
                </a:lnTo>
                <a:lnTo>
                  <a:pt x="930" y="17"/>
                </a:lnTo>
                <a:lnTo>
                  <a:pt x="930" y="17"/>
                </a:lnTo>
                <a:lnTo>
                  <a:pt x="917" y="24"/>
                </a:lnTo>
                <a:lnTo>
                  <a:pt x="907" y="31"/>
                </a:lnTo>
                <a:lnTo>
                  <a:pt x="899" y="40"/>
                </a:lnTo>
                <a:lnTo>
                  <a:pt x="891" y="50"/>
                </a:lnTo>
                <a:lnTo>
                  <a:pt x="885" y="59"/>
                </a:lnTo>
                <a:lnTo>
                  <a:pt x="879" y="68"/>
                </a:lnTo>
                <a:lnTo>
                  <a:pt x="875" y="78"/>
                </a:lnTo>
                <a:lnTo>
                  <a:pt x="872" y="88"/>
                </a:lnTo>
                <a:lnTo>
                  <a:pt x="867" y="107"/>
                </a:lnTo>
                <a:lnTo>
                  <a:pt x="864" y="124"/>
                </a:lnTo>
                <a:lnTo>
                  <a:pt x="863" y="139"/>
                </a:lnTo>
                <a:lnTo>
                  <a:pt x="863" y="149"/>
                </a:lnTo>
                <a:lnTo>
                  <a:pt x="863" y="149"/>
                </a:lnTo>
                <a:lnTo>
                  <a:pt x="864" y="161"/>
                </a:lnTo>
                <a:lnTo>
                  <a:pt x="867" y="178"/>
                </a:lnTo>
                <a:lnTo>
                  <a:pt x="870" y="199"/>
                </a:lnTo>
                <a:lnTo>
                  <a:pt x="875" y="221"/>
                </a:lnTo>
                <a:lnTo>
                  <a:pt x="880" y="242"/>
                </a:lnTo>
                <a:lnTo>
                  <a:pt x="886" y="260"/>
                </a:lnTo>
                <a:lnTo>
                  <a:pt x="893" y="272"/>
                </a:lnTo>
                <a:lnTo>
                  <a:pt x="895" y="276"/>
                </a:lnTo>
                <a:lnTo>
                  <a:pt x="899" y="277"/>
                </a:lnTo>
                <a:lnTo>
                  <a:pt x="899" y="277"/>
                </a:lnTo>
                <a:lnTo>
                  <a:pt x="905" y="277"/>
                </a:lnTo>
                <a:lnTo>
                  <a:pt x="912" y="273"/>
                </a:lnTo>
                <a:lnTo>
                  <a:pt x="921" y="268"/>
                </a:lnTo>
                <a:lnTo>
                  <a:pt x="928" y="262"/>
                </a:lnTo>
                <a:lnTo>
                  <a:pt x="942" y="250"/>
                </a:lnTo>
                <a:lnTo>
                  <a:pt x="948" y="245"/>
                </a:lnTo>
                <a:lnTo>
                  <a:pt x="946" y="272"/>
                </a:lnTo>
                <a:close/>
                <a:moveTo>
                  <a:pt x="960" y="434"/>
                </a:moveTo>
                <a:lnTo>
                  <a:pt x="956" y="520"/>
                </a:lnTo>
                <a:lnTo>
                  <a:pt x="870" y="524"/>
                </a:lnTo>
                <a:lnTo>
                  <a:pt x="870" y="524"/>
                </a:lnTo>
                <a:lnTo>
                  <a:pt x="873" y="519"/>
                </a:lnTo>
                <a:lnTo>
                  <a:pt x="880" y="509"/>
                </a:lnTo>
                <a:lnTo>
                  <a:pt x="889" y="499"/>
                </a:lnTo>
                <a:lnTo>
                  <a:pt x="894" y="494"/>
                </a:lnTo>
                <a:lnTo>
                  <a:pt x="899" y="492"/>
                </a:lnTo>
                <a:lnTo>
                  <a:pt x="899" y="492"/>
                </a:lnTo>
                <a:lnTo>
                  <a:pt x="914" y="487"/>
                </a:lnTo>
                <a:lnTo>
                  <a:pt x="920" y="484"/>
                </a:lnTo>
                <a:lnTo>
                  <a:pt x="923" y="479"/>
                </a:lnTo>
                <a:lnTo>
                  <a:pt x="923" y="479"/>
                </a:lnTo>
                <a:lnTo>
                  <a:pt x="931" y="467"/>
                </a:lnTo>
                <a:lnTo>
                  <a:pt x="935" y="461"/>
                </a:lnTo>
                <a:lnTo>
                  <a:pt x="960" y="434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" name="Freeform 43">
            <a:extLst>
              <a:ext uri="{FF2B5EF4-FFF2-40B4-BE49-F238E27FC236}">
                <a16:creationId xmlns:a16="http://schemas.microsoft.com/office/drawing/2014/main" id="{247821A8-B077-46F9-A26C-97F8F1813763}"/>
              </a:ext>
            </a:extLst>
          </p:cNvPr>
          <p:cNvSpPr>
            <a:spLocks/>
          </p:cNvSpPr>
          <p:nvPr/>
        </p:nvSpPr>
        <p:spPr bwMode="auto">
          <a:xfrm>
            <a:off x="6027946" y="1453397"/>
            <a:ext cx="1675165" cy="619083"/>
          </a:xfrm>
          <a:custGeom>
            <a:avLst/>
            <a:gdLst>
              <a:gd name="T0" fmla="*/ 554 w 1610"/>
              <a:gd name="T1" fmla="*/ 233 h 595"/>
              <a:gd name="T2" fmla="*/ 520 w 1610"/>
              <a:gd name="T3" fmla="*/ 299 h 595"/>
              <a:gd name="T4" fmla="*/ 497 w 1610"/>
              <a:gd name="T5" fmla="*/ 365 h 595"/>
              <a:gd name="T6" fmla="*/ 190 w 1610"/>
              <a:gd name="T7" fmla="*/ 472 h 595"/>
              <a:gd name="T8" fmla="*/ 226 w 1610"/>
              <a:gd name="T9" fmla="*/ 460 h 595"/>
              <a:gd name="T10" fmla="*/ 246 w 1610"/>
              <a:gd name="T11" fmla="*/ 442 h 595"/>
              <a:gd name="T12" fmla="*/ 271 w 1610"/>
              <a:gd name="T13" fmla="*/ 433 h 595"/>
              <a:gd name="T14" fmla="*/ 285 w 1610"/>
              <a:gd name="T15" fmla="*/ 412 h 595"/>
              <a:gd name="T16" fmla="*/ 290 w 1610"/>
              <a:gd name="T17" fmla="*/ 369 h 595"/>
              <a:gd name="T18" fmla="*/ 199 w 1610"/>
              <a:gd name="T19" fmla="*/ 370 h 595"/>
              <a:gd name="T20" fmla="*/ 221 w 1610"/>
              <a:gd name="T21" fmla="*/ 359 h 595"/>
              <a:gd name="T22" fmla="*/ 217 w 1610"/>
              <a:gd name="T23" fmla="*/ 332 h 595"/>
              <a:gd name="T24" fmla="*/ 150 w 1610"/>
              <a:gd name="T25" fmla="*/ 323 h 595"/>
              <a:gd name="T26" fmla="*/ 28 w 1610"/>
              <a:gd name="T27" fmla="*/ 389 h 595"/>
              <a:gd name="T28" fmla="*/ 10 w 1610"/>
              <a:gd name="T29" fmla="*/ 412 h 595"/>
              <a:gd name="T30" fmla="*/ 16 w 1610"/>
              <a:gd name="T31" fmla="*/ 472 h 595"/>
              <a:gd name="T32" fmla="*/ 59 w 1610"/>
              <a:gd name="T33" fmla="*/ 488 h 595"/>
              <a:gd name="T34" fmla="*/ 92 w 1610"/>
              <a:gd name="T35" fmla="*/ 495 h 595"/>
              <a:gd name="T36" fmla="*/ 69 w 1610"/>
              <a:gd name="T37" fmla="*/ 501 h 595"/>
              <a:gd name="T38" fmla="*/ 94 w 1610"/>
              <a:gd name="T39" fmla="*/ 579 h 595"/>
              <a:gd name="T40" fmla="*/ 137 w 1610"/>
              <a:gd name="T41" fmla="*/ 580 h 595"/>
              <a:gd name="T42" fmla="*/ 221 w 1610"/>
              <a:gd name="T43" fmla="*/ 591 h 595"/>
              <a:gd name="T44" fmla="*/ 400 w 1610"/>
              <a:gd name="T45" fmla="*/ 586 h 595"/>
              <a:gd name="T46" fmla="*/ 623 w 1610"/>
              <a:gd name="T47" fmla="*/ 586 h 595"/>
              <a:gd name="T48" fmla="*/ 660 w 1610"/>
              <a:gd name="T49" fmla="*/ 595 h 595"/>
              <a:gd name="T50" fmla="*/ 784 w 1610"/>
              <a:gd name="T51" fmla="*/ 579 h 595"/>
              <a:gd name="T52" fmla="*/ 859 w 1610"/>
              <a:gd name="T53" fmla="*/ 568 h 595"/>
              <a:gd name="T54" fmla="*/ 1033 w 1610"/>
              <a:gd name="T55" fmla="*/ 564 h 595"/>
              <a:gd name="T56" fmla="*/ 1143 w 1610"/>
              <a:gd name="T57" fmla="*/ 555 h 595"/>
              <a:gd name="T58" fmla="*/ 1202 w 1610"/>
              <a:gd name="T59" fmla="*/ 536 h 595"/>
              <a:gd name="T60" fmla="*/ 1284 w 1610"/>
              <a:gd name="T61" fmla="*/ 521 h 595"/>
              <a:gd name="T62" fmla="*/ 1580 w 1610"/>
              <a:gd name="T63" fmla="*/ 433 h 595"/>
              <a:gd name="T64" fmla="*/ 1609 w 1610"/>
              <a:gd name="T65" fmla="*/ 414 h 595"/>
              <a:gd name="T66" fmla="*/ 1604 w 1610"/>
              <a:gd name="T67" fmla="*/ 402 h 595"/>
              <a:gd name="T68" fmla="*/ 1400 w 1610"/>
              <a:gd name="T69" fmla="*/ 240 h 595"/>
              <a:gd name="T70" fmla="*/ 1389 w 1610"/>
              <a:gd name="T71" fmla="*/ 246 h 595"/>
              <a:gd name="T72" fmla="*/ 1367 w 1610"/>
              <a:gd name="T73" fmla="*/ 343 h 595"/>
              <a:gd name="T74" fmla="*/ 1373 w 1610"/>
              <a:gd name="T75" fmla="*/ 358 h 595"/>
              <a:gd name="T76" fmla="*/ 1372 w 1610"/>
              <a:gd name="T77" fmla="*/ 384 h 595"/>
              <a:gd name="T78" fmla="*/ 1382 w 1610"/>
              <a:gd name="T79" fmla="*/ 391 h 595"/>
              <a:gd name="T80" fmla="*/ 1168 w 1610"/>
              <a:gd name="T81" fmla="*/ 390 h 595"/>
              <a:gd name="T82" fmla="*/ 1062 w 1610"/>
              <a:gd name="T83" fmla="*/ 364 h 595"/>
              <a:gd name="T84" fmla="*/ 1023 w 1610"/>
              <a:gd name="T85" fmla="*/ 369 h 595"/>
              <a:gd name="T86" fmla="*/ 879 w 1610"/>
              <a:gd name="T87" fmla="*/ 358 h 595"/>
              <a:gd name="T88" fmla="*/ 767 w 1610"/>
              <a:gd name="T89" fmla="*/ 339 h 595"/>
              <a:gd name="T90" fmla="*/ 728 w 1610"/>
              <a:gd name="T91" fmla="*/ 264 h 595"/>
              <a:gd name="T92" fmla="*/ 732 w 1610"/>
              <a:gd name="T93" fmla="*/ 169 h 595"/>
              <a:gd name="T94" fmla="*/ 760 w 1610"/>
              <a:gd name="T95" fmla="*/ 132 h 595"/>
              <a:gd name="T96" fmla="*/ 769 w 1610"/>
              <a:gd name="T97" fmla="*/ 64 h 595"/>
              <a:gd name="T98" fmla="*/ 756 w 1610"/>
              <a:gd name="T99" fmla="*/ 27 h 595"/>
              <a:gd name="T100" fmla="*/ 695 w 1610"/>
              <a:gd name="T101" fmla="*/ 0 h 595"/>
              <a:gd name="T102" fmla="*/ 655 w 1610"/>
              <a:gd name="T103" fmla="*/ 16 h 595"/>
              <a:gd name="T104" fmla="*/ 622 w 1610"/>
              <a:gd name="T105" fmla="*/ 47 h 595"/>
              <a:gd name="T106" fmla="*/ 589 w 1610"/>
              <a:gd name="T107" fmla="*/ 47 h 595"/>
              <a:gd name="T108" fmla="*/ 584 w 1610"/>
              <a:gd name="T109" fmla="*/ 82 h 595"/>
              <a:gd name="T110" fmla="*/ 605 w 1610"/>
              <a:gd name="T111" fmla="*/ 141 h 5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610" h="595">
                <a:moveTo>
                  <a:pt x="605" y="141"/>
                </a:moveTo>
                <a:lnTo>
                  <a:pt x="605" y="141"/>
                </a:lnTo>
                <a:lnTo>
                  <a:pt x="604" y="143"/>
                </a:lnTo>
                <a:lnTo>
                  <a:pt x="600" y="149"/>
                </a:lnTo>
                <a:lnTo>
                  <a:pt x="586" y="174"/>
                </a:lnTo>
                <a:lnTo>
                  <a:pt x="554" y="233"/>
                </a:lnTo>
                <a:lnTo>
                  <a:pt x="554" y="233"/>
                </a:lnTo>
                <a:lnTo>
                  <a:pt x="543" y="253"/>
                </a:lnTo>
                <a:lnTo>
                  <a:pt x="534" y="267"/>
                </a:lnTo>
                <a:lnTo>
                  <a:pt x="527" y="280"/>
                </a:lnTo>
                <a:lnTo>
                  <a:pt x="520" y="299"/>
                </a:lnTo>
                <a:lnTo>
                  <a:pt x="520" y="299"/>
                </a:lnTo>
                <a:lnTo>
                  <a:pt x="511" y="321"/>
                </a:lnTo>
                <a:lnTo>
                  <a:pt x="505" y="342"/>
                </a:lnTo>
                <a:lnTo>
                  <a:pt x="500" y="359"/>
                </a:lnTo>
                <a:lnTo>
                  <a:pt x="499" y="364"/>
                </a:lnTo>
                <a:lnTo>
                  <a:pt x="497" y="365"/>
                </a:lnTo>
                <a:lnTo>
                  <a:pt x="497" y="365"/>
                </a:lnTo>
                <a:lnTo>
                  <a:pt x="400" y="379"/>
                </a:lnTo>
                <a:lnTo>
                  <a:pt x="305" y="390"/>
                </a:lnTo>
                <a:lnTo>
                  <a:pt x="271" y="459"/>
                </a:lnTo>
                <a:lnTo>
                  <a:pt x="180" y="476"/>
                </a:lnTo>
                <a:lnTo>
                  <a:pt x="180" y="476"/>
                </a:lnTo>
                <a:lnTo>
                  <a:pt x="190" y="472"/>
                </a:lnTo>
                <a:lnTo>
                  <a:pt x="196" y="468"/>
                </a:lnTo>
                <a:lnTo>
                  <a:pt x="200" y="465"/>
                </a:lnTo>
                <a:lnTo>
                  <a:pt x="200" y="465"/>
                </a:lnTo>
                <a:lnTo>
                  <a:pt x="205" y="464"/>
                </a:lnTo>
                <a:lnTo>
                  <a:pt x="215" y="462"/>
                </a:lnTo>
                <a:lnTo>
                  <a:pt x="226" y="460"/>
                </a:lnTo>
                <a:lnTo>
                  <a:pt x="230" y="459"/>
                </a:lnTo>
                <a:lnTo>
                  <a:pt x="231" y="458"/>
                </a:lnTo>
                <a:lnTo>
                  <a:pt x="231" y="458"/>
                </a:lnTo>
                <a:lnTo>
                  <a:pt x="238" y="448"/>
                </a:lnTo>
                <a:lnTo>
                  <a:pt x="243" y="443"/>
                </a:lnTo>
                <a:lnTo>
                  <a:pt x="246" y="442"/>
                </a:lnTo>
                <a:lnTo>
                  <a:pt x="247" y="442"/>
                </a:lnTo>
                <a:lnTo>
                  <a:pt x="247" y="442"/>
                </a:lnTo>
                <a:lnTo>
                  <a:pt x="253" y="441"/>
                </a:lnTo>
                <a:lnTo>
                  <a:pt x="260" y="438"/>
                </a:lnTo>
                <a:lnTo>
                  <a:pt x="268" y="436"/>
                </a:lnTo>
                <a:lnTo>
                  <a:pt x="271" y="433"/>
                </a:lnTo>
                <a:lnTo>
                  <a:pt x="271" y="433"/>
                </a:lnTo>
                <a:lnTo>
                  <a:pt x="274" y="431"/>
                </a:lnTo>
                <a:lnTo>
                  <a:pt x="279" y="427"/>
                </a:lnTo>
                <a:lnTo>
                  <a:pt x="281" y="423"/>
                </a:lnTo>
                <a:lnTo>
                  <a:pt x="283" y="418"/>
                </a:lnTo>
                <a:lnTo>
                  <a:pt x="285" y="412"/>
                </a:lnTo>
                <a:lnTo>
                  <a:pt x="286" y="405"/>
                </a:lnTo>
                <a:lnTo>
                  <a:pt x="286" y="405"/>
                </a:lnTo>
                <a:lnTo>
                  <a:pt x="289" y="389"/>
                </a:lnTo>
                <a:lnTo>
                  <a:pt x="291" y="378"/>
                </a:lnTo>
                <a:lnTo>
                  <a:pt x="291" y="370"/>
                </a:lnTo>
                <a:lnTo>
                  <a:pt x="290" y="369"/>
                </a:lnTo>
                <a:lnTo>
                  <a:pt x="289" y="368"/>
                </a:lnTo>
                <a:lnTo>
                  <a:pt x="289" y="368"/>
                </a:lnTo>
                <a:lnTo>
                  <a:pt x="270" y="368"/>
                </a:lnTo>
                <a:lnTo>
                  <a:pt x="238" y="369"/>
                </a:lnTo>
                <a:lnTo>
                  <a:pt x="207" y="370"/>
                </a:lnTo>
                <a:lnTo>
                  <a:pt x="199" y="370"/>
                </a:lnTo>
                <a:lnTo>
                  <a:pt x="196" y="370"/>
                </a:lnTo>
                <a:lnTo>
                  <a:pt x="196" y="370"/>
                </a:lnTo>
                <a:lnTo>
                  <a:pt x="205" y="365"/>
                </a:lnTo>
                <a:lnTo>
                  <a:pt x="211" y="363"/>
                </a:lnTo>
                <a:lnTo>
                  <a:pt x="221" y="359"/>
                </a:lnTo>
                <a:lnTo>
                  <a:pt x="221" y="359"/>
                </a:lnTo>
                <a:lnTo>
                  <a:pt x="243" y="352"/>
                </a:lnTo>
                <a:lnTo>
                  <a:pt x="255" y="347"/>
                </a:lnTo>
                <a:lnTo>
                  <a:pt x="253" y="337"/>
                </a:lnTo>
                <a:lnTo>
                  <a:pt x="218" y="336"/>
                </a:lnTo>
                <a:lnTo>
                  <a:pt x="218" y="336"/>
                </a:lnTo>
                <a:lnTo>
                  <a:pt x="217" y="332"/>
                </a:lnTo>
                <a:lnTo>
                  <a:pt x="215" y="327"/>
                </a:lnTo>
                <a:lnTo>
                  <a:pt x="211" y="321"/>
                </a:lnTo>
                <a:lnTo>
                  <a:pt x="207" y="320"/>
                </a:lnTo>
                <a:lnTo>
                  <a:pt x="205" y="318"/>
                </a:lnTo>
                <a:lnTo>
                  <a:pt x="205" y="318"/>
                </a:lnTo>
                <a:lnTo>
                  <a:pt x="150" y="323"/>
                </a:lnTo>
                <a:lnTo>
                  <a:pt x="104" y="327"/>
                </a:lnTo>
                <a:lnTo>
                  <a:pt x="102" y="284"/>
                </a:lnTo>
                <a:lnTo>
                  <a:pt x="0" y="302"/>
                </a:lnTo>
                <a:lnTo>
                  <a:pt x="6" y="378"/>
                </a:lnTo>
                <a:lnTo>
                  <a:pt x="28" y="378"/>
                </a:lnTo>
                <a:lnTo>
                  <a:pt x="28" y="389"/>
                </a:lnTo>
                <a:lnTo>
                  <a:pt x="28" y="389"/>
                </a:lnTo>
                <a:lnTo>
                  <a:pt x="21" y="395"/>
                </a:lnTo>
                <a:lnTo>
                  <a:pt x="15" y="404"/>
                </a:lnTo>
                <a:lnTo>
                  <a:pt x="12" y="407"/>
                </a:lnTo>
                <a:lnTo>
                  <a:pt x="10" y="412"/>
                </a:lnTo>
                <a:lnTo>
                  <a:pt x="10" y="412"/>
                </a:lnTo>
                <a:lnTo>
                  <a:pt x="8" y="418"/>
                </a:lnTo>
                <a:lnTo>
                  <a:pt x="8" y="427"/>
                </a:lnTo>
                <a:lnTo>
                  <a:pt x="11" y="444"/>
                </a:lnTo>
                <a:lnTo>
                  <a:pt x="13" y="462"/>
                </a:lnTo>
                <a:lnTo>
                  <a:pt x="16" y="472"/>
                </a:lnTo>
                <a:lnTo>
                  <a:pt x="16" y="472"/>
                </a:lnTo>
                <a:lnTo>
                  <a:pt x="18" y="475"/>
                </a:lnTo>
                <a:lnTo>
                  <a:pt x="22" y="478"/>
                </a:lnTo>
                <a:lnTo>
                  <a:pt x="31" y="481"/>
                </a:lnTo>
                <a:lnTo>
                  <a:pt x="47" y="486"/>
                </a:lnTo>
                <a:lnTo>
                  <a:pt x="47" y="486"/>
                </a:lnTo>
                <a:lnTo>
                  <a:pt x="59" y="488"/>
                </a:lnTo>
                <a:lnTo>
                  <a:pt x="65" y="489"/>
                </a:lnTo>
                <a:lnTo>
                  <a:pt x="69" y="489"/>
                </a:lnTo>
                <a:lnTo>
                  <a:pt x="69" y="489"/>
                </a:lnTo>
                <a:lnTo>
                  <a:pt x="81" y="488"/>
                </a:lnTo>
                <a:lnTo>
                  <a:pt x="92" y="486"/>
                </a:lnTo>
                <a:lnTo>
                  <a:pt x="92" y="495"/>
                </a:lnTo>
                <a:lnTo>
                  <a:pt x="92" y="495"/>
                </a:lnTo>
                <a:lnTo>
                  <a:pt x="80" y="496"/>
                </a:lnTo>
                <a:lnTo>
                  <a:pt x="73" y="499"/>
                </a:lnTo>
                <a:lnTo>
                  <a:pt x="70" y="500"/>
                </a:lnTo>
                <a:lnTo>
                  <a:pt x="69" y="501"/>
                </a:lnTo>
                <a:lnTo>
                  <a:pt x="69" y="501"/>
                </a:lnTo>
                <a:lnTo>
                  <a:pt x="79" y="538"/>
                </a:lnTo>
                <a:lnTo>
                  <a:pt x="85" y="563"/>
                </a:lnTo>
                <a:lnTo>
                  <a:pt x="88" y="574"/>
                </a:lnTo>
                <a:lnTo>
                  <a:pt x="88" y="574"/>
                </a:lnTo>
                <a:lnTo>
                  <a:pt x="89" y="576"/>
                </a:lnTo>
                <a:lnTo>
                  <a:pt x="94" y="579"/>
                </a:lnTo>
                <a:lnTo>
                  <a:pt x="101" y="580"/>
                </a:lnTo>
                <a:lnTo>
                  <a:pt x="110" y="580"/>
                </a:lnTo>
                <a:lnTo>
                  <a:pt x="110" y="580"/>
                </a:lnTo>
                <a:lnTo>
                  <a:pt x="120" y="579"/>
                </a:lnTo>
                <a:lnTo>
                  <a:pt x="127" y="579"/>
                </a:lnTo>
                <a:lnTo>
                  <a:pt x="137" y="580"/>
                </a:lnTo>
                <a:lnTo>
                  <a:pt x="152" y="583"/>
                </a:lnTo>
                <a:lnTo>
                  <a:pt x="152" y="583"/>
                </a:lnTo>
                <a:lnTo>
                  <a:pt x="171" y="588"/>
                </a:lnTo>
                <a:lnTo>
                  <a:pt x="205" y="590"/>
                </a:lnTo>
                <a:lnTo>
                  <a:pt x="205" y="590"/>
                </a:lnTo>
                <a:lnTo>
                  <a:pt x="221" y="591"/>
                </a:lnTo>
                <a:lnTo>
                  <a:pt x="239" y="591"/>
                </a:lnTo>
                <a:lnTo>
                  <a:pt x="280" y="589"/>
                </a:lnTo>
                <a:lnTo>
                  <a:pt x="358" y="584"/>
                </a:lnTo>
                <a:lnTo>
                  <a:pt x="358" y="584"/>
                </a:lnTo>
                <a:lnTo>
                  <a:pt x="383" y="584"/>
                </a:lnTo>
                <a:lnTo>
                  <a:pt x="400" y="586"/>
                </a:lnTo>
                <a:lnTo>
                  <a:pt x="423" y="588"/>
                </a:lnTo>
                <a:lnTo>
                  <a:pt x="460" y="589"/>
                </a:lnTo>
                <a:lnTo>
                  <a:pt x="460" y="589"/>
                </a:lnTo>
                <a:lnTo>
                  <a:pt x="553" y="586"/>
                </a:lnTo>
                <a:lnTo>
                  <a:pt x="593" y="586"/>
                </a:lnTo>
                <a:lnTo>
                  <a:pt x="623" y="586"/>
                </a:lnTo>
                <a:lnTo>
                  <a:pt x="623" y="586"/>
                </a:lnTo>
                <a:lnTo>
                  <a:pt x="635" y="588"/>
                </a:lnTo>
                <a:lnTo>
                  <a:pt x="641" y="589"/>
                </a:lnTo>
                <a:lnTo>
                  <a:pt x="646" y="591"/>
                </a:lnTo>
                <a:lnTo>
                  <a:pt x="652" y="594"/>
                </a:lnTo>
                <a:lnTo>
                  <a:pt x="660" y="595"/>
                </a:lnTo>
                <a:lnTo>
                  <a:pt x="674" y="594"/>
                </a:lnTo>
                <a:lnTo>
                  <a:pt x="695" y="593"/>
                </a:lnTo>
                <a:lnTo>
                  <a:pt x="726" y="589"/>
                </a:lnTo>
                <a:lnTo>
                  <a:pt x="726" y="589"/>
                </a:lnTo>
                <a:lnTo>
                  <a:pt x="758" y="584"/>
                </a:lnTo>
                <a:lnTo>
                  <a:pt x="784" y="579"/>
                </a:lnTo>
                <a:lnTo>
                  <a:pt x="816" y="570"/>
                </a:lnTo>
                <a:lnTo>
                  <a:pt x="828" y="568"/>
                </a:lnTo>
                <a:lnTo>
                  <a:pt x="838" y="567"/>
                </a:lnTo>
                <a:lnTo>
                  <a:pt x="848" y="567"/>
                </a:lnTo>
                <a:lnTo>
                  <a:pt x="859" y="568"/>
                </a:lnTo>
                <a:lnTo>
                  <a:pt x="859" y="568"/>
                </a:lnTo>
                <a:lnTo>
                  <a:pt x="873" y="570"/>
                </a:lnTo>
                <a:lnTo>
                  <a:pt x="888" y="572"/>
                </a:lnTo>
                <a:lnTo>
                  <a:pt x="925" y="572"/>
                </a:lnTo>
                <a:lnTo>
                  <a:pt x="973" y="569"/>
                </a:lnTo>
                <a:lnTo>
                  <a:pt x="1033" y="564"/>
                </a:lnTo>
                <a:lnTo>
                  <a:pt x="1033" y="564"/>
                </a:lnTo>
                <a:lnTo>
                  <a:pt x="1085" y="560"/>
                </a:lnTo>
                <a:lnTo>
                  <a:pt x="1116" y="559"/>
                </a:lnTo>
                <a:lnTo>
                  <a:pt x="1132" y="559"/>
                </a:lnTo>
                <a:lnTo>
                  <a:pt x="1138" y="558"/>
                </a:lnTo>
                <a:lnTo>
                  <a:pt x="1143" y="555"/>
                </a:lnTo>
                <a:lnTo>
                  <a:pt x="1143" y="555"/>
                </a:lnTo>
                <a:lnTo>
                  <a:pt x="1156" y="549"/>
                </a:lnTo>
                <a:lnTo>
                  <a:pt x="1169" y="543"/>
                </a:lnTo>
                <a:lnTo>
                  <a:pt x="1185" y="538"/>
                </a:lnTo>
                <a:lnTo>
                  <a:pt x="1194" y="537"/>
                </a:lnTo>
                <a:lnTo>
                  <a:pt x="1202" y="536"/>
                </a:lnTo>
                <a:lnTo>
                  <a:pt x="1202" y="536"/>
                </a:lnTo>
                <a:lnTo>
                  <a:pt x="1244" y="531"/>
                </a:lnTo>
                <a:lnTo>
                  <a:pt x="1261" y="528"/>
                </a:lnTo>
                <a:lnTo>
                  <a:pt x="1267" y="527"/>
                </a:lnTo>
                <a:lnTo>
                  <a:pt x="1270" y="525"/>
                </a:lnTo>
                <a:lnTo>
                  <a:pt x="1270" y="525"/>
                </a:lnTo>
                <a:lnTo>
                  <a:pt x="1284" y="521"/>
                </a:lnTo>
                <a:lnTo>
                  <a:pt x="1317" y="510"/>
                </a:lnTo>
                <a:lnTo>
                  <a:pt x="1416" y="481"/>
                </a:lnTo>
                <a:lnTo>
                  <a:pt x="1563" y="437"/>
                </a:lnTo>
                <a:lnTo>
                  <a:pt x="1563" y="437"/>
                </a:lnTo>
                <a:lnTo>
                  <a:pt x="1570" y="435"/>
                </a:lnTo>
                <a:lnTo>
                  <a:pt x="1580" y="433"/>
                </a:lnTo>
                <a:lnTo>
                  <a:pt x="1590" y="431"/>
                </a:lnTo>
                <a:lnTo>
                  <a:pt x="1595" y="430"/>
                </a:lnTo>
                <a:lnTo>
                  <a:pt x="1595" y="430"/>
                </a:lnTo>
                <a:lnTo>
                  <a:pt x="1599" y="426"/>
                </a:lnTo>
                <a:lnTo>
                  <a:pt x="1605" y="420"/>
                </a:lnTo>
                <a:lnTo>
                  <a:pt x="1609" y="414"/>
                </a:lnTo>
                <a:lnTo>
                  <a:pt x="1610" y="411"/>
                </a:lnTo>
                <a:lnTo>
                  <a:pt x="1610" y="409"/>
                </a:lnTo>
                <a:lnTo>
                  <a:pt x="1610" y="409"/>
                </a:lnTo>
                <a:lnTo>
                  <a:pt x="1607" y="404"/>
                </a:lnTo>
                <a:lnTo>
                  <a:pt x="1604" y="402"/>
                </a:lnTo>
                <a:lnTo>
                  <a:pt x="1604" y="402"/>
                </a:lnTo>
                <a:lnTo>
                  <a:pt x="1515" y="402"/>
                </a:lnTo>
                <a:lnTo>
                  <a:pt x="1430" y="402"/>
                </a:lnTo>
                <a:lnTo>
                  <a:pt x="1430" y="402"/>
                </a:lnTo>
                <a:lnTo>
                  <a:pt x="1415" y="317"/>
                </a:lnTo>
                <a:lnTo>
                  <a:pt x="1404" y="259"/>
                </a:lnTo>
                <a:lnTo>
                  <a:pt x="1400" y="240"/>
                </a:lnTo>
                <a:lnTo>
                  <a:pt x="1398" y="235"/>
                </a:lnTo>
                <a:lnTo>
                  <a:pt x="1396" y="233"/>
                </a:lnTo>
                <a:lnTo>
                  <a:pt x="1396" y="233"/>
                </a:lnTo>
                <a:lnTo>
                  <a:pt x="1394" y="235"/>
                </a:lnTo>
                <a:lnTo>
                  <a:pt x="1393" y="236"/>
                </a:lnTo>
                <a:lnTo>
                  <a:pt x="1389" y="246"/>
                </a:lnTo>
                <a:lnTo>
                  <a:pt x="1389" y="246"/>
                </a:lnTo>
                <a:lnTo>
                  <a:pt x="1384" y="264"/>
                </a:lnTo>
                <a:lnTo>
                  <a:pt x="1378" y="296"/>
                </a:lnTo>
                <a:lnTo>
                  <a:pt x="1370" y="327"/>
                </a:lnTo>
                <a:lnTo>
                  <a:pt x="1367" y="343"/>
                </a:lnTo>
                <a:lnTo>
                  <a:pt x="1367" y="343"/>
                </a:lnTo>
                <a:lnTo>
                  <a:pt x="1365" y="346"/>
                </a:lnTo>
                <a:lnTo>
                  <a:pt x="1365" y="347"/>
                </a:lnTo>
                <a:lnTo>
                  <a:pt x="1368" y="351"/>
                </a:lnTo>
                <a:lnTo>
                  <a:pt x="1370" y="354"/>
                </a:lnTo>
                <a:lnTo>
                  <a:pt x="1373" y="358"/>
                </a:lnTo>
                <a:lnTo>
                  <a:pt x="1373" y="358"/>
                </a:lnTo>
                <a:lnTo>
                  <a:pt x="1374" y="360"/>
                </a:lnTo>
                <a:lnTo>
                  <a:pt x="1377" y="364"/>
                </a:lnTo>
                <a:lnTo>
                  <a:pt x="1378" y="367"/>
                </a:lnTo>
                <a:lnTo>
                  <a:pt x="1377" y="372"/>
                </a:lnTo>
                <a:lnTo>
                  <a:pt x="1377" y="372"/>
                </a:lnTo>
                <a:lnTo>
                  <a:pt x="1372" y="384"/>
                </a:lnTo>
                <a:lnTo>
                  <a:pt x="1370" y="389"/>
                </a:lnTo>
                <a:lnTo>
                  <a:pt x="1370" y="390"/>
                </a:lnTo>
                <a:lnTo>
                  <a:pt x="1373" y="393"/>
                </a:lnTo>
                <a:lnTo>
                  <a:pt x="1373" y="393"/>
                </a:lnTo>
                <a:lnTo>
                  <a:pt x="1375" y="393"/>
                </a:lnTo>
                <a:lnTo>
                  <a:pt x="1382" y="391"/>
                </a:lnTo>
                <a:lnTo>
                  <a:pt x="1396" y="385"/>
                </a:lnTo>
                <a:lnTo>
                  <a:pt x="1417" y="377"/>
                </a:lnTo>
                <a:lnTo>
                  <a:pt x="1417" y="402"/>
                </a:lnTo>
                <a:lnTo>
                  <a:pt x="1236" y="411"/>
                </a:lnTo>
                <a:lnTo>
                  <a:pt x="1236" y="411"/>
                </a:lnTo>
                <a:lnTo>
                  <a:pt x="1168" y="390"/>
                </a:lnTo>
                <a:lnTo>
                  <a:pt x="1117" y="374"/>
                </a:lnTo>
                <a:lnTo>
                  <a:pt x="1086" y="365"/>
                </a:lnTo>
                <a:lnTo>
                  <a:pt x="1086" y="365"/>
                </a:lnTo>
                <a:lnTo>
                  <a:pt x="1068" y="363"/>
                </a:lnTo>
                <a:lnTo>
                  <a:pt x="1064" y="363"/>
                </a:lnTo>
                <a:lnTo>
                  <a:pt x="1062" y="364"/>
                </a:lnTo>
                <a:lnTo>
                  <a:pt x="1062" y="364"/>
                </a:lnTo>
                <a:lnTo>
                  <a:pt x="1054" y="364"/>
                </a:lnTo>
                <a:lnTo>
                  <a:pt x="1047" y="365"/>
                </a:lnTo>
                <a:lnTo>
                  <a:pt x="1035" y="368"/>
                </a:lnTo>
                <a:lnTo>
                  <a:pt x="1035" y="368"/>
                </a:lnTo>
                <a:lnTo>
                  <a:pt x="1023" y="369"/>
                </a:lnTo>
                <a:lnTo>
                  <a:pt x="1006" y="368"/>
                </a:lnTo>
                <a:lnTo>
                  <a:pt x="959" y="364"/>
                </a:lnTo>
                <a:lnTo>
                  <a:pt x="911" y="359"/>
                </a:lnTo>
                <a:lnTo>
                  <a:pt x="893" y="358"/>
                </a:lnTo>
                <a:lnTo>
                  <a:pt x="879" y="358"/>
                </a:lnTo>
                <a:lnTo>
                  <a:pt x="879" y="358"/>
                </a:lnTo>
                <a:lnTo>
                  <a:pt x="868" y="358"/>
                </a:lnTo>
                <a:lnTo>
                  <a:pt x="853" y="357"/>
                </a:lnTo>
                <a:lnTo>
                  <a:pt x="817" y="353"/>
                </a:lnTo>
                <a:lnTo>
                  <a:pt x="773" y="347"/>
                </a:lnTo>
                <a:lnTo>
                  <a:pt x="773" y="347"/>
                </a:lnTo>
                <a:lnTo>
                  <a:pt x="767" y="339"/>
                </a:lnTo>
                <a:lnTo>
                  <a:pt x="753" y="318"/>
                </a:lnTo>
                <a:lnTo>
                  <a:pt x="738" y="294"/>
                </a:lnTo>
                <a:lnTo>
                  <a:pt x="733" y="283"/>
                </a:lnTo>
                <a:lnTo>
                  <a:pt x="730" y="274"/>
                </a:lnTo>
                <a:lnTo>
                  <a:pt x="730" y="274"/>
                </a:lnTo>
                <a:lnTo>
                  <a:pt x="728" y="264"/>
                </a:lnTo>
                <a:lnTo>
                  <a:pt x="728" y="252"/>
                </a:lnTo>
                <a:lnTo>
                  <a:pt x="728" y="226"/>
                </a:lnTo>
                <a:lnTo>
                  <a:pt x="730" y="190"/>
                </a:lnTo>
                <a:lnTo>
                  <a:pt x="730" y="190"/>
                </a:lnTo>
                <a:lnTo>
                  <a:pt x="731" y="178"/>
                </a:lnTo>
                <a:lnTo>
                  <a:pt x="732" y="169"/>
                </a:lnTo>
                <a:lnTo>
                  <a:pt x="732" y="169"/>
                </a:lnTo>
                <a:lnTo>
                  <a:pt x="743" y="165"/>
                </a:lnTo>
                <a:lnTo>
                  <a:pt x="751" y="162"/>
                </a:lnTo>
                <a:lnTo>
                  <a:pt x="754" y="159"/>
                </a:lnTo>
                <a:lnTo>
                  <a:pt x="754" y="159"/>
                </a:lnTo>
                <a:lnTo>
                  <a:pt x="760" y="132"/>
                </a:lnTo>
                <a:lnTo>
                  <a:pt x="764" y="111"/>
                </a:lnTo>
                <a:lnTo>
                  <a:pt x="765" y="96"/>
                </a:lnTo>
                <a:lnTo>
                  <a:pt x="765" y="96"/>
                </a:lnTo>
                <a:lnTo>
                  <a:pt x="765" y="86"/>
                </a:lnTo>
                <a:lnTo>
                  <a:pt x="768" y="75"/>
                </a:lnTo>
                <a:lnTo>
                  <a:pt x="769" y="64"/>
                </a:lnTo>
                <a:lnTo>
                  <a:pt x="769" y="58"/>
                </a:lnTo>
                <a:lnTo>
                  <a:pt x="769" y="51"/>
                </a:lnTo>
                <a:lnTo>
                  <a:pt x="769" y="51"/>
                </a:lnTo>
                <a:lnTo>
                  <a:pt x="767" y="44"/>
                </a:lnTo>
                <a:lnTo>
                  <a:pt x="762" y="36"/>
                </a:lnTo>
                <a:lnTo>
                  <a:pt x="756" y="27"/>
                </a:lnTo>
                <a:lnTo>
                  <a:pt x="747" y="19"/>
                </a:lnTo>
                <a:lnTo>
                  <a:pt x="736" y="11"/>
                </a:lnTo>
                <a:lnTo>
                  <a:pt x="723" y="5"/>
                </a:lnTo>
                <a:lnTo>
                  <a:pt x="710" y="1"/>
                </a:lnTo>
                <a:lnTo>
                  <a:pt x="702" y="0"/>
                </a:lnTo>
                <a:lnTo>
                  <a:pt x="695" y="0"/>
                </a:lnTo>
                <a:lnTo>
                  <a:pt x="695" y="0"/>
                </a:lnTo>
                <a:lnTo>
                  <a:pt x="688" y="1"/>
                </a:lnTo>
                <a:lnTo>
                  <a:pt x="680" y="3"/>
                </a:lnTo>
                <a:lnTo>
                  <a:pt x="674" y="5"/>
                </a:lnTo>
                <a:lnTo>
                  <a:pt x="667" y="9"/>
                </a:lnTo>
                <a:lnTo>
                  <a:pt x="655" y="16"/>
                </a:lnTo>
                <a:lnTo>
                  <a:pt x="646" y="26"/>
                </a:lnTo>
                <a:lnTo>
                  <a:pt x="637" y="35"/>
                </a:lnTo>
                <a:lnTo>
                  <a:pt x="631" y="42"/>
                </a:lnTo>
                <a:lnTo>
                  <a:pt x="626" y="49"/>
                </a:lnTo>
                <a:lnTo>
                  <a:pt x="626" y="49"/>
                </a:lnTo>
                <a:lnTo>
                  <a:pt x="622" y="47"/>
                </a:lnTo>
                <a:lnTo>
                  <a:pt x="612" y="44"/>
                </a:lnTo>
                <a:lnTo>
                  <a:pt x="606" y="43"/>
                </a:lnTo>
                <a:lnTo>
                  <a:pt x="600" y="43"/>
                </a:lnTo>
                <a:lnTo>
                  <a:pt x="594" y="44"/>
                </a:lnTo>
                <a:lnTo>
                  <a:pt x="589" y="47"/>
                </a:lnTo>
                <a:lnTo>
                  <a:pt x="589" y="47"/>
                </a:lnTo>
                <a:lnTo>
                  <a:pt x="585" y="52"/>
                </a:lnTo>
                <a:lnTo>
                  <a:pt x="583" y="57"/>
                </a:lnTo>
                <a:lnTo>
                  <a:pt x="581" y="63"/>
                </a:lnTo>
                <a:lnTo>
                  <a:pt x="581" y="69"/>
                </a:lnTo>
                <a:lnTo>
                  <a:pt x="583" y="75"/>
                </a:lnTo>
                <a:lnTo>
                  <a:pt x="584" y="82"/>
                </a:lnTo>
                <a:lnTo>
                  <a:pt x="589" y="94"/>
                </a:lnTo>
                <a:lnTo>
                  <a:pt x="589" y="94"/>
                </a:lnTo>
                <a:lnTo>
                  <a:pt x="595" y="109"/>
                </a:lnTo>
                <a:lnTo>
                  <a:pt x="600" y="125"/>
                </a:lnTo>
                <a:lnTo>
                  <a:pt x="605" y="141"/>
                </a:lnTo>
                <a:lnTo>
                  <a:pt x="605" y="141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" name="Freeform 24">
            <a:extLst>
              <a:ext uri="{FF2B5EF4-FFF2-40B4-BE49-F238E27FC236}">
                <a16:creationId xmlns:a16="http://schemas.microsoft.com/office/drawing/2014/main" id="{58E4BBC6-78D6-4AA7-AB34-5049FFF99AAC}"/>
              </a:ext>
            </a:extLst>
          </p:cNvPr>
          <p:cNvSpPr>
            <a:spLocks/>
          </p:cNvSpPr>
          <p:nvPr/>
        </p:nvSpPr>
        <p:spPr bwMode="auto">
          <a:xfrm>
            <a:off x="376665" y="4945703"/>
            <a:ext cx="1673445" cy="1018212"/>
          </a:xfrm>
          <a:custGeom>
            <a:avLst/>
            <a:gdLst>
              <a:gd name="T0" fmla="*/ 409 w 1609"/>
              <a:gd name="T1" fmla="*/ 412 h 979"/>
              <a:gd name="T2" fmla="*/ 374 w 1609"/>
              <a:gd name="T3" fmla="*/ 385 h 979"/>
              <a:gd name="T4" fmla="*/ 368 w 1609"/>
              <a:gd name="T5" fmla="*/ 431 h 979"/>
              <a:gd name="T6" fmla="*/ 346 w 1609"/>
              <a:gd name="T7" fmla="*/ 628 h 979"/>
              <a:gd name="T8" fmla="*/ 300 w 1609"/>
              <a:gd name="T9" fmla="*/ 716 h 979"/>
              <a:gd name="T10" fmla="*/ 183 w 1609"/>
              <a:gd name="T11" fmla="*/ 717 h 979"/>
              <a:gd name="T12" fmla="*/ 62 w 1609"/>
              <a:gd name="T13" fmla="*/ 741 h 979"/>
              <a:gd name="T14" fmla="*/ 11 w 1609"/>
              <a:gd name="T15" fmla="*/ 765 h 979"/>
              <a:gd name="T16" fmla="*/ 0 w 1609"/>
              <a:gd name="T17" fmla="*/ 800 h 979"/>
              <a:gd name="T18" fmla="*/ 9 w 1609"/>
              <a:gd name="T19" fmla="*/ 839 h 979"/>
              <a:gd name="T20" fmla="*/ 67 w 1609"/>
              <a:gd name="T21" fmla="*/ 870 h 979"/>
              <a:gd name="T22" fmla="*/ 96 w 1609"/>
              <a:gd name="T23" fmla="*/ 911 h 979"/>
              <a:gd name="T24" fmla="*/ 132 w 1609"/>
              <a:gd name="T25" fmla="*/ 963 h 979"/>
              <a:gd name="T26" fmla="*/ 167 w 1609"/>
              <a:gd name="T27" fmla="*/ 979 h 979"/>
              <a:gd name="T28" fmla="*/ 270 w 1609"/>
              <a:gd name="T29" fmla="*/ 974 h 979"/>
              <a:gd name="T30" fmla="*/ 438 w 1609"/>
              <a:gd name="T31" fmla="*/ 973 h 979"/>
              <a:gd name="T32" fmla="*/ 554 w 1609"/>
              <a:gd name="T33" fmla="*/ 961 h 979"/>
              <a:gd name="T34" fmla="*/ 725 w 1609"/>
              <a:gd name="T35" fmla="*/ 949 h 979"/>
              <a:gd name="T36" fmla="*/ 930 w 1609"/>
              <a:gd name="T37" fmla="*/ 947 h 979"/>
              <a:gd name="T38" fmla="*/ 1021 w 1609"/>
              <a:gd name="T39" fmla="*/ 933 h 979"/>
              <a:gd name="T40" fmla="*/ 1164 w 1609"/>
              <a:gd name="T41" fmla="*/ 933 h 979"/>
              <a:gd name="T42" fmla="*/ 1273 w 1609"/>
              <a:gd name="T43" fmla="*/ 918 h 979"/>
              <a:gd name="T44" fmla="*/ 1342 w 1609"/>
              <a:gd name="T45" fmla="*/ 900 h 979"/>
              <a:gd name="T46" fmla="*/ 1437 w 1609"/>
              <a:gd name="T47" fmla="*/ 870 h 979"/>
              <a:gd name="T48" fmla="*/ 1510 w 1609"/>
              <a:gd name="T49" fmla="*/ 847 h 979"/>
              <a:gd name="T50" fmla="*/ 1367 w 1609"/>
              <a:gd name="T51" fmla="*/ 770 h 979"/>
              <a:gd name="T52" fmla="*/ 1318 w 1609"/>
              <a:gd name="T53" fmla="*/ 587 h 979"/>
              <a:gd name="T54" fmla="*/ 1293 w 1609"/>
              <a:gd name="T55" fmla="*/ 518 h 979"/>
              <a:gd name="T56" fmla="*/ 1159 w 1609"/>
              <a:gd name="T57" fmla="*/ 504 h 979"/>
              <a:gd name="T58" fmla="*/ 1179 w 1609"/>
              <a:gd name="T59" fmla="*/ 484 h 979"/>
              <a:gd name="T60" fmla="*/ 1193 w 1609"/>
              <a:gd name="T61" fmla="*/ 464 h 979"/>
              <a:gd name="T62" fmla="*/ 1179 w 1609"/>
              <a:gd name="T63" fmla="*/ 421 h 979"/>
              <a:gd name="T64" fmla="*/ 1159 w 1609"/>
              <a:gd name="T65" fmla="*/ 385 h 979"/>
              <a:gd name="T66" fmla="*/ 1114 w 1609"/>
              <a:gd name="T67" fmla="*/ 349 h 979"/>
              <a:gd name="T68" fmla="*/ 1095 w 1609"/>
              <a:gd name="T69" fmla="*/ 336 h 979"/>
              <a:gd name="T70" fmla="*/ 1051 w 1609"/>
              <a:gd name="T71" fmla="*/ 346 h 979"/>
              <a:gd name="T72" fmla="*/ 1036 w 1609"/>
              <a:gd name="T73" fmla="*/ 385 h 979"/>
              <a:gd name="T74" fmla="*/ 995 w 1609"/>
              <a:gd name="T75" fmla="*/ 215 h 979"/>
              <a:gd name="T76" fmla="*/ 992 w 1609"/>
              <a:gd name="T77" fmla="*/ 197 h 979"/>
              <a:gd name="T78" fmla="*/ 952 w 1609"/>
              <a:gd name="T79" fmla="*/ 173 h 979"/>
              <a:gd name="T80" fmla="*/ 938 w 1609"/>
              <a:gd name="T81" fmla="*/ 64 h 979"/>
              <a:gd name="T82" fmla="*/ 914 w 1609"/>
              <a:gd name="T83" fmla="*/ 27 h 979"/>
              <a:gd name="T84" fmla="*/ 838 w 1609"/>
              <a:gd name="T85" fmla="*/ 0 h 979"/>
              <a:gd name="T86" fmla="*/ 774 w 1609"/>
              <a:gd name="T87" fmla="*/ 11 h 979"/>
              <a:gd name="T88" fmla="*/ 750 w 1609"/>
              <a:gd name="T89" fmla="*/ 30 h 979"/>
              <a:gd name="T90" fmla="*/ 619 w 1609"/>
              <a:gd name="T91" fmla="*/ 86 h 979"/>
              <a:gd name="T92" fmla="*/ 579 w 1609"/>
              <a:gd name="T93" fmla="*/ 123 h 979"/>
              <a:gd name="T94" fmla="*/ 568 w 1609"/>
              <a:gd name="T95" fmla="*/ 175 h 979"/>
              <a:gd name="T96" fmla="*/ 596 w 1609"/>
              <a:gd name="T97" fmla="*/ 212 h 979"/>
              <a:gd name="T98" fmla="*/ 646 w 1609"/>
              <a:gd name="T99" fmla="*/ 262 h 979"/>
              <a:gd name="T100" fmla="*/ 621 w 1609"/>
              <a:gd name="T101" fmla="*/ 297 h 979"/>
              <a:gd name="T102" fmla="*/ 616 w 1609"/>
              <a:gd name="T103" fmla="*/ 351 h 979"/>
              <a:gd name="T104" fmla="*/ 621 w 1609"/>
              <a:gd name="T105" fmla="*/ 390 h 979"/>
              <a:gd name="T106" fmla="*/ 621 w 1609"/>
              <a:gd name="T107" fmla="*/ 464 h 9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609" h="979">
                <a:moveTo>
                  <a:pt x="611" y="568"/>
                </a:moveTo>
                <a:lnTo>
                  <a:pt x="547" y="563"/>
                </a:lnTo>
                <a:lnTo>
                  <a:pt x="547" y="563"/>
                </a:lnTo>
                <a:lnTo>
                  <a:pt x="467" y="474"/>
                </a:lnTo>
                <a:lnTo>
                  <a:pt x="409" y="412"/>
                </a:lnTo>
                <a:lnTo>
                  <a:pt x="389" y="392"/>
                </a:lnTo>
                <a:lnTo>
                  <a:pt x="383" y="386"/>
                </a:lnTo>
                <a:lnTo>
                  <a:pt x="379" y="385"/>
                </a:lnTo>
                <a:lnTo>
                  <a:pt x="379" y="385"/>
                </a:lnTo>
                <a:lnTo>
                  <a:pt x="374" y="385"/>
                </a:lnTo>
                <a:lnTo>
                  <a:pt x="372" y="384"/>
                </a:lnTo>
                <a:lnTo>
                  <a:pt x="370" y="385"/>
                </a:lnTo>
                <a:lnTo>
                  <a:pt x="369" y="390"/>
                </a:lnTo>
                <a:lnTo>
                  <a:pt x="369" y="390"/>
                </a:lnTo>
                <a:lnTo>
                  <a:pt x="368" y="431"/>
                </a:lnTo>
                <a:lnTo>
                  <a:pt x="367" y="510"/>
                </a:lnTo>
                <a:lnTo>
                  <a:pt x="364" y="622"/>
                </a:lnTo>
                <a:lnTo>
                  <a:pt x="364" y="622"/>
                </a:lnTo>
                <a:lnTo>
                  <a:pt x="358" y="623"/>
                </a:lnTo>
                <a:lnTo>
                  <a:pt x="346" y="628"/>
                </a:lnTo>
                <a:lnTo>
                  <a:pt x="332" y="634"/>
                </a:lnTo>
                <a:lnTo>
                  <a:pt x="327" y="638"/>
                </a:lnTo>
                <a:lnTo>
                  <a:pt x="325" y="642"/>
                </a:lnTo>
                <a:lnTo>
                  <a:pt x="300" y="716"/>
                </a:lnTo>
                <a:lnTo>
                  <a:pt x="300" y="716"/>
                </a:lnTo>
                <a:lnTo>
                  <a:pt x="288" y="715"/>
                </a:lnTo>
                <a:lnTo>
                  <a:pt x="254" y="715"/>
                </a:lnTo>
                <a:lnTo>
                  <a:pt x="233" y="715"/>
                </a:lnTo>
                <a:lnTo>
                  <a:pt x="209" y="715"/>
                </a:lnTo>
                <a:lnTo>
                  <a:pt x="183" y="717"/>
                </a:lnTo>
                <a:lnTo>
                  <a:pt x="157" y="721"/>
                </a:lnTo>
                <a:lnTo>
                  <a:pt x="157" y="721"/>
                </a:lnTo>
                <a:lnTo>
                  <a:pt x="106" y="729"/>
                </a:lnTo>
                <a:lnTo>
                  <a:pt x="83" y="734"/>
                </a:lnTo>
                <a:lnTo>
                  <a:pt x="62" y="741"/>
                </a:lnTo>
                <a:lnTo>
                  <a:pt x="43" y="747"/>
                </a:lnTo>
                <a:lnTo>
                  <a:pt x="27" y="754"/>
                </a:lnTo>
                <a:lnTo>
                  <a:pt x="21" y="758"/>
                </a:lnTo>
                <a:lnTo>
                  <a:pt x="16" y="762"/>
                </a:lnTo>
                <a:lnTo>
                  <a:pt x="11" y="765"/>
                </a:lnTo>
                <a:lnTo>
                  <a:pt x="9" y="770"/>
                </a:lnTo>
                <a:lnTo>
                  <a:pt x="9" y="770"/>
                </a:lnTo>
                <a:lnTo>
                  <a:pt x="5" y="780"/>
                </a:lnTo>
                <a:lnTo>
                  <a:pt x="1" y="790"/>
                </a:lnTo>
                <a:lnTo>
                  <a:pt x="0" y="800"/>
                </a:lnTo>
                <a:lnTo>
                  <a:pt x="0" y="808"/>
                </a:lnTo>
                <a:lnTo>
                  <a:pt x="1" y="818"/>
                </a:lnTo>
                <a:lnTo>
                  <a:pt x="2" y="827"/>
                </a:lnTo>
                <a:lnTo>
                  <a:pt x="5" y="833"/>
                </a:lnTo>
                <a:lnTo>
                  <a:pt x="9" y="839"/>
                </a:lnTo>
                <a:lnTo>
                  <a:pt x="9" y="839"/>
                </a:lnTo>
                <a:lnTo>
                  <a:pt x="15" y="844"/>
                </a:lnTo>
                <a:lnTo>
                  <a:pt x="23" y="850"/>
                </a:lnTo>
                <a:lnTo>
                  <a:pt x="46" y="862"/>
                </a:lnTo>
                <a:lnTo>
                  <a:pt x="67" y="870"/>
                </a:lnTo>
                <a:lnTo>
                  <a:pt x="78" y="874"/>
                </a:lnTo>
                <a:lnTo>
                  <a:pt x="78" y="874"/>
                </a:lnTo>
                <a:lnTo>
                  <a:pt x="80" y="876"/>
                </a:lnTo>
                <a:lnTo>
                  <a:pt x="84" y="885"/>
                </a:lnTo>
                <a:lnTo>
                  <a:pt x="96" y="911"/>
                </a:lnTo>
                <a:lnTo>
                  <a:pt x="104" y="927"/>
                </a:lnTo>
                <a:lnTo>
                  <a:pt x="114" y="942"/>
                </a:lnTo>
                <a:lnTo>
                  <a:pt x="122" y="954"/>
                </a:lnTo>
                <a:lnTo>
                  <a:pt x="127" y="959"/>
                </a:lnTo>
                <a:lnTo>
                  <a:pt x="132" y="963"/>
                </a:lnTo>
                <a:lnTo>
                  <a:pt x="132" y="963"/>
                </a:lnTo>
                <a:lnTo>
                  <a:pt x="141" y="969"/>
                </a:lnTo>
                <a:lnTo>
                  <a:pt x="149" y="973"/>
                </a:lnTo>
                <a:lnTo>
                  <a:pt x="158" y="976"/>
                </a:lnTo>
                <a:lnTo>
                  <a:pt x="167" y="979"/>
                </a:lnTo>
                <a:lnTo>
                  <a:pt x="177" y="979"/>
                </a:lnTo>
                <a:lnTo>
                  <a:pt x="189" y="979"/>
                </a:lnTo>
                <a:lnTo>
                  <a:pt x="221" y="978"/>
                </a:lnTo>
                <a:lnTo>
                  <a:pt x="221" y="978"/>
                </a:lnTo>
                <a:lnTo>
                  <a:pt x="270" y="974"/>
                </a:lnTo>
                <a:lnTo>
                  <a:pt x="332" y="971"/>
                </a:lnTo>
                <a:lnTo>
                  <a:pt x="391" y="970"/>
                </a:lnTo>
                <a:lnTo>
                  <a:pt x="417" y="971"/>
                </a:lnTo>
                <a:lnTo>
                  <a:pt x="438" y="973"/>
                </a:lnTo>
                <a:lnTo>
                  <a:pt x="438" y="973"/>
                </a:lnTo>
                <a:lnTo>
                  <a:pt x="448" y="974"/>
                </a:lnTo>
                <a:lnTo>
                  <a:pt x="461" y="974"/>
                </a:lnTo>
                <a:lnTo>
                  <a:pt x="488" y="971"/>
                </a:lnTo>
                <a:lnTo>
                  <a:pt x="520" y="968"/>
                </a:lnTo>
                <a:lnTo>
                  <a:pt x="554" y="961"/>
                </a:lnTo>
                <a:lnTo>
                  <a:pt x="621" y="952"/>
                </a:lnTo>
                <a:lnTo>
                  <a:pt x="648" y="949"/>
                </a:lnTo>
                <a:lnTo>
                  <a:pt x="670" y="948"/>
                </a:lnTo>
                <a:lnTo>
                  <a:pt x="670" y="948"/>
                </a:lnTo>
                <a:lnTo>
                  <a:pt x="725" y="949"/>
                </a:lnTo>
                <a:lnTo>
                  <a:pt x="800" y="949"/>
                </a:lnTo>
                <a:lnTo>
                  <a:pt x="872" y="949"/>
                </a:lnTo>
                <a:lnTo>
                  <a:pt x="917" y="948"/>
                </a:lnTo>
                <a:lnTo>
                  <a:pt x="917" y="948"/>
                </a:lnTo>
                <a:lnTo>
                  <a:pt x="930" y="947"/>
                </a:lnTo>
                <a:lnTo>
                  <a:pt x="942" y="945"/>
                </a:lnTo>
                <a:lnTo>
                  <a:pt x="969" y="940"/>
                </a:lnTo>
                <a:lnTo>
                  <a:pt x="995" y="936"/>
                </a:lnTo>
                <a:lnTo>
                  <a:pt x="1008" y="933"/>
                </a:lnTo>
                <a:lnTo>
                  <a:pt x="1021" y="933"/>
                </a:lnTo>
                <a:lnTo>
                  <a:pt x="1021" y="933"/>
                </a:lnTo>
                <a:lnTo>
                  <a:pt x="1092" y="933"/>
                </a:lnTo>
                <a:lnTo>
                  <a:pt x="1131" y="934"/>
                </a:lnTo>
                <a:lnTo>
                  <a:pt x="1164" y="933"/>
                </a:lnTo>
                <a:lnTo>
                  <a:pt x="1164" y="933"/>
                </a:lnTo>
                <a:lnTo>
                  <a:pt x="1192" y="931"/>
                </a:lnTo>
                <a:lnTo>
                  <a:pt x="1216" y="927"/>
                </a:lnTo>
                <a:lnTo>
                  <a:pt x="1242" y="922"/>
                </a:lnTo>
                <a:lnTo>
                  <a:pt x="1273" y="918"/>
                </a:lnTo>
                <a:lnTo>
                  <a:pt x="1273" y="918"/>
                </a:lnTo>
                <a:lnTo>
                  <a:pt x="1288" y="917"/>
                </a:lnTo>
                <a:lnTo>
                  <a:pt x="1300" y="915"/>
                </a:lnTo>
                <a:lnTo>
                  <a:pt x="1310" y="912"/>
                </a:lnTo>
                <a:lnTo>
                  <a:pt x="1320" y="908"/>
                </a:lnTo>
                <a:lnTo>
                  <a:pt x="1342" y="900"/>
                </a:lnTo>
                <a:lnTo>
                  <a:pt x="1357" y="895"/>
                </a:lnTo>
                <a:lnTo>
                  <a:pt x="1377" y="889"/>
                </a:lnTo>
                <a:lnTo>
                  <a:pt x="1377" y="889"/>
                </a:lnTo>
                <a:lnTo>
                  <a:pt x="1413" y="878"/>
                </a:lnTo>
                <a:lnTo>
                  <a:pt x="1437" y="870"/>
                </a:lnTo>
                <a:lnTo>
                  <a:pt x="1456" y="864"/>
                </a:lnTo>
                <a:lnTo>
                  <a:pt x="1476" y="859"/>
                </a:lnTo>
                <a:lnTo>
                  <a:pt x="1476" y="859"/>
                </a:lnTo>
                <a:lnTo>
                  <a:pt x="1490" y="854"/>
                </a:lnTo>
                <a:lnTo>
                  <a:pt x="1510" y="847"/>
                </a:lnTo>
                <a:lnTo>
                  <a:pt x="1553" y="827"/>
                </a:lnTo>
                <a:lnTo>
                  <a:pt x="1593" y="808"/>
                </a:lnTo>
                <a:lnTo>
                  <a:pt x="1609" y="800"/>
                </a:lnTo>
                <a:lnTo>
                  <a:pt x="1367" y="770"/>
                </a:lnTo>
                <a:lnTo>
                  <a:pt x="1367" y="770"/>
                </a:lnTo>
                <a:lnTo>
                  <a:pt x="1362" y="748"/>
                </a:lnTo>
                <a:lnTo>
                  <a:pt x="1350" y="695"/>
                </a:lnTo>
                <a:lnTo>
                  <a:pt x="1334" y="634"/>
                </a:lnTo>
                <a:lnTo>
                  <a:pt x="1325" y="607"/>
                </a:lnTo>
                <a:lnTo>
                  <a:pt x="1318" y="587"/>
                </a:lnTo>
                <a:lnTo>
                  <a:pt x="1318" y="587"/>
                </a:lnTo>
                <a:lnTo>
                  <a:pt x="1311" y="571"/>
                </a:lnTo>
                <a:lnTo>
                  <a:pt x="1305" y="558"/>
                </a:lnTo>
                <a:lnTo>
                  <a:pt x="1299" y="534"/>
                </a:lnTo>
                <a:lnTo>
                  <a:pt x="1293" y="518"/>
                </a:lnTo>
                <a:lnTo>
                  <a:pt x="1290" y="515"/>
                </a:lnTo>
                <a:lnTo>
                  <a:pt x="1288" y="513"/>
                </a:lnTo>
                <a:lnTo>
                  <a:pt x="1288" y="513"/>
                </a:lnTo>
                <a:lnTo>
                  <a:pt x="1220" y="508"/>
                </a:lnTo>
                <a:lnTo>
                  <a:pt x="1159" y="504"/>
                </a:lnTo>
                <a:lnTo>
                  <a:pt x="1159" y="504"/>
                </a:lnTo>
                <a:lnTo>
                  <a:pt x="1167" y="497"/>
                </a:lnTo>
                <a:lnTo>
                  <a:pt x="1173" y="491"/>
                </a:lnTo>
                <a:lnTo>
                  <a:pt x="1179" y="484"/>
                </a:lnTo>
                <a:lnTo>
                  <a:pt x="1179" y="484"/>
                </a:lnTo>
                <a:lnTo>
                  <a:pt x="1182" y="480"/>
                </a:lnTo>
                <a:lnTo>
                  <a:pt x="1185" y="478"/>
                </a:lnTo>
                <a:lnTo>
                  <a:pt x="1190" y="471"/>
                </a:lnTo>
                <a:lnTo>
                  <a:pt x="1192" y="468"/>
                </a:lnTo>
                <a:lnTo>
                  <a:pt x="1193" y="464"/>
                </a:lnTo>
                <a:lnTo>
                  <a:pt x="1192" y="458"/>
                </a:lnTo>
                <a:lnTo>
                  <a:pt x="1189" y="449"/>
                </a:lnTo>
                <a:lnTo>
                  <a:pt x="1189" y="449"/>
                </a:lnTo>
                <a:lnTo>
                  <a:pt x="1183" y="433"/>
                </a:lnTo>
                <a:lnTo>
                  <a:pt x="1179" y="421"/>
                </a:lnTo>
                <a:lnTo>
                  <a:pt x="1174" y="405"/>
                </a:lnTo>
                <a:lnTo>
                  <a:pt x="1174" y="405"/>
                </a:lnTo>
                <a:lnTo>
                  <a:pt x="1171" y="397"/>
                </a:lnTo>
                <a:lnTo>
                  <a:pt x="1166" y="391"/>
                </a:lnTo>
                <a:lnTo>
                  <a:pt x="1159" y="385"/>
                </a:lnTo>
                <a:lnTo>
                  <a:pt x="1135" y="380"/>
                </a:lnTo>
                <a:lnTo>
                  <a:pt x="1135" y="380"/>
                </a:lnTo>
                <a:lnTo>
                  <a:pt x="1131" y="373"/>
                </a:lnTo>
                <a:lnTo>
                  <a:pt x="1121" y="358"/>
                </a:lnTo>
                <a:lnTo>
                  <a:pt x="1114" y="349"/>
                </a:lnTo>
                <a:lnTo>
                  <a:pt x="1108" y="342"/>
                </a:lnTo>
                <a:lnTo>
                  <a:pt x="1101" y="337"/>
                </a:lnTo>
                <a:lnTo>
                  <a:pt x="1098" y="336"/>
                </a:lnTo>
                <a:lnTo>
                  <a:pt x="1095" y="336"/>
                </a:lnTo>
                <a:lnTo>
                  <a:pt x="1095" y="336"/>
                </a:lnTo>
                <a:lnTo>
                  <a:pt x="1067" y="339"/>
                </a:lnTo>
                <a:lnTo>
                  <a:pt x="1055" y="342"/>
                </a:lnTo>
                <a:lnTo>
                  <a:pt x="1052" y="344"/>
                </a:lnTo>
                <a:lnTo>
                  <a:pt x="1051" y="346"/>
                </a:lnTo>
                <a:lnTo>
                  <a:pt x="1051" y="346"/>
                </a:lnTo>
                <a:lnTo>
                  <a:pt x="1051" y="349"/>
                </a:lnTo>
                <a:lnTo>
                  <a:pt x="1050" y="354"/>
                </a:lnTo>
                <a:lnTo>
                  <a:pt x="1043" y="367"/>
                </a:lnTo>
                <a:lnTo>
                  <a:pt x="1036" y="385"/>
                </a:lnTo>
                <a:lnTo>
                  <a:pt x="1036" y="385"/>
                </a:lnTo>
                <a:lnTo>
                  <a:pt x="1017" y="313"/>
                </a:lnTo>
                <a:lnTo>
                  <a:pt x="1004" y="260"/>
                </a:lnTo>
                <a:lnTo>
                  <a:pt x="996" y="227"/>
                </a:lnTo>
                <a:lnTo>
                  <a:pt x="996" y="227"/>
                </a:lnTo>
                <a:lnTo>
                  <a:pt x="995" y="215"/>
                </a:lnTo>
                <a:lnTo>
                  <a:pt x="996" y="207"/>
                </a:lnTo>
                <a:lnTo>
                  <a:pt x="996" y="205"/>
                </a:lnTo>
                <a:lnTo>
                  <a:pt x="996" y="202"/>
                </a:lnTo>
                <a:lnTo>
                  <a:pt x="994" y="200"/>
                </a:lnTo>
                <a:lnTo>
                  <a:pt x="992" y="197"/>
                </a:lnTo>
                <a:lnTo>
                  <a:pt x="992" y="197"/>
                </a:lnTo>
                <a:lnTo>
                  <a:pt x="982" y="190"/>
                </a:lnTo>
                <a:lnTo>
                  <a:pt x="968" y="181"/>
                </a:lnTo>
                <a:lnTo>
                  <a:pt x="952" y="173"/>
                </a:lnTo>
                <a:lnTo>
                  <a:pt x="952" y="173"/>
                </a:lnTo>
                <a:lnTo>
                  <a:pt x="952" y="158"/>
                </a:lnTo>
                <a:lnTo>
                  <a:pt x="950" y="123"/>
                </a:lnTo>
                <a:lnTo>
                  <a:pt x="947" y="102"/>
                </a:lnTo>
                <a:lnTo>
                  <a:pt x="943" y="83"/>
                </a:lnTo>
                <a:lnTo>
                  <a:pt x="938" y="64"/>
                </a:lnTo>
                <a:lnTo>
                  <a:pt x="936" y="57"/>
                </a:lnTo>
                <a:lnTo>
                  <a:pt x="932" y="49"/>
                </a:lnTo>
                <a:lnTo>
                  <a:pt x="932" y="49"/>
                </a:lnTo>
                <a:lnTo>
                  <a:pt x="925" y="38"/>
                </a:lnTo>
                <a:lnTo>
                  <a:pt x="914" y="27"/>
                </a:lnTo>
                <a:lnTo>
                  <a:pt x="903" y="18"/>
                </a:lnTo>
                <a:lnTo>
                  <a:pt x="889" y="11"/>
                </a:lnTo>
                <a:lnTo>
                  <a:pt x="873" y="5"/>
                </a:lnTo>
                <a:lnTo>
                  <a:pt x="856" y="1"/>
                </a:lnTo>
                <a:lnTo>
                  <a:pt x="838" y="0"/>
                </a:lnTo>
                <a:lnTo>
                  <a:pt x="819" y="0"/>
                </a:lnTo>
                <a:lnTo>
                  <a:pt x="819" y="0"/>
                </a:lnTo>
                <a:lnTo>
                  <a:pt x="800" y="2"/>
                </a:lnTo>
                <a:lnTo>
                  <a:pt x="785" y="6"/>
                </a:lnTo>
                <a:lnTo>
                  <a:pt x="774" y="11"/>
                </a:lnTo>
                <a:lnTo>
                  <a:pt x="764" y="16"/>
                </a:lnTo>
                <a:lnTo>
                  <a:pt x="757" y="21"/>
                </a:lnTo>
                <a:lnTo>
                  <a:pt x="753" y="26"/>
                </a:lnTo>
                <a:lnTo>
                  <a:pt x="750" y="30"/>
                </a:lnTo>
                <a:lnTo>
                  <a:pt x="750" y="30"/>
                </a:lnTo>
                <a:lnTo>
                  <a:pt x="731" y="36"/>
                </a:lnTo>
                <a:lnTo>
                  <a:pt x="689" y="51"/>
                </a:lnTo>
                <a:lnTo>
                  <a:pt x="664" y="62"/>
                </a:lnTo>
                <a:lnTo>
                  <a:pt x="640" y="73"/>
                </a:lnTo>
                <a:lnTo>
                  <a:pt x="619" y="86"/>
                </a:lnTo>
                <a:lnTo>
                  <a:pt x="609" y="93"/>
                </a:lnTo>
                <a:lnTo>
                  <a:pt x="601" y="99"/>
                </a:lnTo>
                <a:lnTo>
                  <a:pt x="601" y="99"/>
                </a:lnTo>
                <a:lnTo>
                  <a:pt x="589" y="111"/>
                </a:lnTo>
                <a:lnTo>
                  <a:pt x="579" y="123"/>
                </a:lnTo>
                <a:lnTo>
                  <a:pt x="573" y="136"/>
                </a:lnTo>
                <a:lnTo>
                  <a:pt x="568" y="146"/>
                </a:lnTo>
                <a:lnTo>
                  <a:pt x="566" y="157"/>
                </a:lnTo>
                <a:lnTo>
                  <a:pt x="566" y="167"/>
                </a:lnTo>
                <a:lnTo>
                  <a:pt x="568" y="175"/>
                </a:lnTo>
                <a:lnTo>
                  <a:pt x="572" y="183"/>
                </a:lnTo>
                <a:lnTo>
                  <a:pt x="572" y="183"/>
                </a:lnTo>
                <a:lnTo>
                  <a:pt x="580" y="195"/>
                </a:lnTo>
                <a:lnTo>
                  <a:pt x="587" y="202"/>
                </a:lnTo>
                <a:lnTo>
                  <a:pt x="596" y="212"/>
                </a:lnTo>
                <a:lnTo>
                  <a:pt x="611" y="227"/>
                </a:lnTo>
                <a:lnTo>
                  <a:pt x="611" y="227"/>
                </a:lnTo>
                <a:lnTo>
                  <a:pt x="638" y="253"/>
                </a:lnTo>
                <a:lnTo>
                  <a:pt x="646" y="262"/>
                </a:lnTo>
                <a:lnTo>
                  <a:pt x="646" y="262"/>
                </a:lnTo>
                <a:lnTo>
                  <a:pt x="641" y="265"/>
                </a:lnTo>
                <a:lnTo>
                  <a:pt x="637" y="270"/>
                </a:lnTo>
                <a:lnTo>
                  <a:pt x="631" y="278"/>
                </a:lnTo>
                <a:lnTo>
                  <a:pt x="626" y="286"/>
                </a:lnTo>
                <a:lnTo>
                  <a:pt x="621" y="297"/>
                </a:lnTo>
                <a:lnTo>
                  <a:pt x="617" y="311"/>
                </a:lnTo>
                <a:lnTo>
                  <a:pt x="616" y="326"/>
                </a:lnTo>
                <a:lnTo>
                  <a:pt x="616" y="326"/>
                </a:lnTo>
                <a:lnTo>
                  <a:pt x="616" y="339"/>
                </a:lnTo>
                <a:lnTo>
                  <a:pt x="616" y="351"/>
                </a:lnTo>
                <a:lnTo>
                  <a:pt x="619" y="367"/>
                </a:lnTo>
                <a:lnTo>
                  <a:pt x="621" y="376"/>
                </a:lnTo>
                <a:lnTo>
                  <a:pt x="621" y="383"/>
                </a:lnTo>
                <a:lnTo>
                  <a:pt x="621" y="390"/>
                </a:lnTo>
                <a:lnTo>
                  <a:pt x="621" y="390"/>
                </a:lnTo>
                <a:lnTo>
                  <a:pt x="621" y="407"/>
                </a:lnTo>
                <a:lnTo>
                  <a:pt x="622" y="427"/>
                </a:lnTo>
                <a:lnTo>
                  <a:pt x="622" y="447"/>
                </a:lnTo>
                <a:lnTo>
                  <a:pt x="621" y="464"/>
                </a:lnTo>
                <a:lnTo>
                  <a:pt x="621" y="464"/>
                </a:lnTo>
                <a:lnTo>
                  <a:pt x="619" y="489"/>
                </a:lnTo>
                <a:lnTo>
                  <a:pt x="615" y="523"/>
                </a:lnTo>
                <a:lnTo>
                  <a:pt x="611" y="568"/>
                </a:lnTo>
                <a:lnTo>
                  <a:pt x="611" y="568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" name="Freeform 36">
            <a:extLst>
              <a:ext uri="{FF2B5EF4-FFF2-40B4-BE49-F238E27FC236}">
                <a16:creationId xmlns:a16="http://schemas.microsoft.com/office/drawing/2014/main" id="{462CE3F6-A8CD-4F39-856E-9914F246DAC9}"/>
              </a:ext>
            </a:extLst>
          </p:cNvPr>
          <p:cNvSpPr>
            <a:spLocks/>
          </p:cNvSpPr>
          <p:nvPr/>
        </p:nvSpPr>
        <p:spPr bwMode="auto">
          <a:xfrm>
            <a:off x="7786874" y="1495883"/>
            <a:ext cx="1711629" cy="530390"/>
          </a:xfrm>
          <a:custGeom>
            <a:avLst/>
            <a:gdLst>
              <a:gd name="T0" fmla="*/ 974 w 1833"/>
              <a:gd name="T1" fmla="*/ 199 h 568"/>
              <a:gd name="T2" fmla="*/ 824 w 1833"/>
              <a:gd name="T3" fmla="*/ 278 h 568"/>
              <a:gd name="T4" fmla="*/ 603 w 1833"/>
              <a:gd name="T5" fmla="*/ 321 h 568"/>
              <a:gd name="T6" fmla="*/ 500 w 1833"/>
              <a:gd name="T7" fmla="*/ 358 h 568"/>
              <a:gd name="T8" fmla="*/ 252 w 1833"/>
              <a:gd name="T9" fmla="*/ 384 h 568"/>
              <a:gd name="T10" fmla="*/ 262 w 1833"/>
              <a:gd name="T11" fmla="*/ 324 h 568"/>
              <a:gd name="T12" fmla="*/ 362 w 1833"/>
              <a:gd name="T13" fmla="*/ 322 h 568"/>
              <a:gd name="T14" fmla="*/ 376 w 1833"/>
              <a:gd name="T15" fmla="*/ 304 h 568"/>
              <a:gd name="T16" fmla="*/ 329 w 1833"/>
              <a:gd name="T17" fmla="*/ 269 h 568"/>
              <a:gd name="T18" fmla="*/ 267 w 1833"/>
              <a:gd name="T19" fmla="*/ 214 h 568"/>
              <a:gd name="T20" fmla="*/ 109 w 1833"/>
              <a:gd name="T21" fmla="*/ 388 h 568"/>
              <a:gd name="T22" fmla="*/ 1 w 1833"/>
              <a:gd name="T23" fmla="*/ 400 h 568"/>
              <a:gd name="T24" fmla="*/ 61 w 1833"/>
              <a:gd name="T25" fmla="*/ 439 h 568"/>
              <a:gd name="T26" fmla="*/ 227 w 1833"/>
              <a:gd name="T27" fmla="*/ 482 h 568"/>
              <a:gd name="T28" fmla="*/ 260 w 1833"/>
              <a:gd name="T29" fmla="*/ 471 h 568"/>
              <a:gd name="T30" fmla="*/ 299 w 1833"/>
              <a:gd name="T31" fmla="*/ 510 h 568"/>
              <a:gd name="T32" fmla="*/ 330 w 1833"/>
              <a:gd name="T33" fmla="*/ 504 h 568"/>
              <a:gd name="T34" fmla="*/ 369 w 1833"/>
              <a:gd name="T35" fmla="*/ 473 h 568"/>
              <a:gd name="T36" fmla="*/ 418 w 1833"/>
              <a:gd name="T37" fmla="*/ 498 h 568"/>
              <a:gd name="T38" fmla="*/ 504 w 1833"/>
              <a:gd name="T39" fmla="*/ 513 h 568"/>
              <a:gd name="T40" fmla="*/ 674 w 1833"/>
              <a:gd name="T41" fmla="*/ 473 h 568"/>
              <a:gd name="T42" fmla="*/ 713 w 1833"/>
              <a:gd name="T43" fmla="*/ 457 h 568"/>
              <a:gd name="T44" fmla="*/ 746 w 1833"/>
              <a:gd name="T45" fmla="*/ 489 h 568"/>
              <a:gd name="T46" fmla="*/ 871 w 1833"/>
              <a:gd name="T47" fmla="*/ 505 h 568"/>
              <a:gd name="T48" fmla="*/ 899 w 1833"/>
              <a:gd name="T49" fmla="*/ 483 h 568"/>
              <a:gd name="T50" fmla="*/ 902 w 1833"/>
              <a:gd name="T51" fmla="*/ 447 h 568"/>
              <a:gd name="T52" fmla="*/ 992 w 1833"/>
              <a:gd name="T53" fmla="*/ 525 h 568"/>
              <a:gd name="T54" fmla="*/ 1035 w 1833"/>
              <a:gd name="T55" fmla="*/ 529 h 568"/>
              <a:gd name="T56" fmla="*/ 1110 w 1833"/>
              <a:gd name="T57" fmla="*/ 458 h 568"/>
              <a:gd name="T58" fmla="*/ 1131 w 1833"/>
              <a:gd name="T59" fmla="*/ 492 h 568"/>
              <a:gd name="T60" fmla="*/ 1144 w 1833"/>
              <a:gd name="T61" fmla="*/ 525 h 568"/>
              <a:gd name="T62" fmla="*/ 1179 w 1833"/>
              <a:gd name="T63" fmla="*/ 531 h 568"/>
              <a:gd name="T64" fmla="*/ 1231 w 1833"/>
              <a:gd name="T65" fmla="*/ 568 h 568"/>
              <a:gd name="T66" fmla="*/ 1293 w 1833"/>
              <a:gd name="T67" fmla="*/ 524 h 568"/>
              <a:gd name="T68" fmla="*/ 1309 w 1833"/>
              <a:gd name="T69" fmla="*/ 529 h 568"/>
              <a:gd name="T70" fmla="*/ 1395 w 1833"/>
              <a:gd name="T71" fmla="*/ 564 h 568"/>
              <a:gd name="T72" fmla="*/ 1477 w 1833"/>
              <a:gd name="T73" fmla="*/ 555 h 568"/>
              <a:gd name="T74" fmla="*/ 1536 w 1833"/>
              <a:gd name="T75" fmla="*/ 500 h 568"/>
              <a:gd name="T76" fmla="*/ 1567 w 1833"/>
              <a:gd name="T77" fmla="*/ 520 h 568"/>
              <a:gd name="T78" fmla="*/ 1635 w 1833"/>
              <a:gd name="T79" fmla="*/ 546 h 568"/>
              <a:gd name="T80" fmla="*/ 1719 w 1833"/>
              <a:gd name="T81" fmla="*/ 472 h 568"/>
              <a:gd name="T82" fmla="*/ 1750 w 1833"/>
              <a:gd name="T83" fmla="*/ 453 h 568"/>
              <a:gd name="T84" fmla="*/ 1770 w 1833"/>
              <a:gd name="T85" fmla="*/ 410 h 568"/>
              <a:gd name="T86" fmla="*/ 1810 w 1833"/>
              <a:gd name="T87" fmla="*/ 383 h 568"/>
              <a:gd name="T88" fmla="*/ 1818 w 1833"/>
              <a:gd name="T89" fmla="*/ 310 h 568"/>
              <a:gd name="T90" fmla="*/ 1809 w 1833"/>
              <a:gd name="T91" fmla="*/ 283 h 568"/>
              <a:gd name="T92" fmla="*/ 1830 w 1833"/>
              <a:gd name="T93" fmla="*/ 218 h 568"/>
              <a:gd name="T94" fmla="*/ 1721 w 1833"/>
              <a:gd name="T95" fmla="*/ 160 h 568"/>
              <a:gd name="T96" fmla="*/ 1719 w 1833"/>
              <a:gd name="T97" fmla="*/ 195 h 568"/>
              <a:gd name="T98" fmla="*/ 1700 w 1833"/>
              <a:gd name="T99" fmla="*/ 208 h 568"/>
              <a:gd name="T100" fmla="*/ 1599 w 1833"/>
              <a:gd name="T101" fmla="*/ 214 h 568"/>
              <a:gd name="T102" fmla="*/ 1583 w 1833"/>
              <a:gd name="T103" fmla="*/ 242 h 568"/>
              <a:gd name="T104" fmla="*/ 1186 w 1833"/>
              <a:gd name="T105" fmla="*/ 174 h 568"/>
              <a:gd name="T106" fmla="*/ 1134 w 1833"/>
              <a:gd name="T107" fmla="*/ 127 h 568"/>
              <a:gd name="T108" fmla="*/ 1155 w 1833"/>
              <a:gd name="T109" fmla="*/ 31 h 568"/>
              <a:gd name="T110" fmla="*/ 1123 w 1833"/>
              <a:gd name="T111" fmla="*/ 19 h 568"/>
              <a:gd name="T112" fmla="*/ 1061 w 1833"/>
              <a:gd name="T113" fmla="*/ 35 h 568"/>
              <a:gd name="T114" fmla="*/ 1026 w 1833"/>
              <a:gd name="T115" fmla="*/ 7 h 568"/>
              <a:gd name="T116" fmla="*/ 951 w 1833"/>
              <a:gd name="T117" fmla="*/ 11 h 568"/>
              <a:gd name="T118" fmla="*/ 918 w 1833"/>
              <a:gd name="T119" fmla="*/ 60 h 568"/>
              <a:gd name="T120" fmla="*/ 914 w 1833"/>
              <a:gd name="T121" fmla="*/ 87 h 568"/>
              <a:gd name="T122" fmla="*/ 914 w 1833"/>
              <a:gd name="T123" fmla="*/ 127 h 568"/>
              <a:gd name="T124" fmla="*/ 926 w 1833"/>
              <a:gd name="T125" fmla="*/ 166 h 5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833" h="568">
                <a:moveTo>
                  <a:pt x="981" y="184"/>
                </a:moveTo>
                <a:lnTo>
                  <a:pt x="981" y="184"/>
                </a:lnTo>
                <a:lnTo>
                  <a:pt x="978" y="189"/>
                </a:lnTo>
                <a:lnTo>
                  <a:pt x="978" y="189"/>
                </a:lnTo>
                <a:lnTo>
                  <a:pt x="976" y="194"/>
                </a:lnTo>
                <a:lnTo>
                  <a:pt x="976" y="194"/>
                </a:lnTo>
                <a:lnTo>
                  <a:pt x="974" y="199"/>
                </a:lnTo>
                <a:lnTo>
                  <a:pt x="973" y="204"/>
                </a:lnTo>
                <a:lnTo>
                  <a:pt x="973" y="215"/>
                </a:lnTo>
                <a:lnTo>
                  <a:pt x="973" y="215"/>
                </a:lnTo>
                <a:lnTo>
                  <a:pt x="971" y="239"/>
                </a:lnTo>
                <a:lnTo>
                  <a:pt x="971" y="257"/>
                </a:lnTo>
                <a:lnTo>
                  <a:pt x="971" y="257"/>
                </a:lnTo>
                <a:lnTo>
                  <a:pt x="824" y="278"/>
                </a:lnTo>
                <a:lnTo>
                  <a:pt x="715" y="295"/>
                </a:lnTo>
                <a:lnTo>
                  <a:pt x="650" y="305"/>
                </a:lnTo>
                <a:lnTo>
                  <a:pt x="650" y="305"/>
                </a:lnTo>
                <a:lnTo>
                  <a:pt x="627" y="311"/>
                </a:lnTo>
                <a:lnTo>
                  <a:pt x="615" y="315"/>
                </a:lnTo>
                <a:lnTo>
                  <a:pt x="603" y="321"/>
                </a:lnTo>
                <a:lnTo>
                  <a:pt x="603" y="321"/>
                </a:lnTo>
                <a:lnTo>
                  <a:pt x="599" y="324"/>
                </a:lnTo>
                <a:lnTo>
                  <a:pt x="597" y="326"/>
                </a:lnTo>
                <a:lnTo>
                  <a:pt x="590" y="330"/>
                </a:lnTo>
                <a:lnTo>
                  <a:pt x="577" y="334"/>
                </a:lnTo>
                <a:lnTo>
                  <a:pt x="577" y="334"/>
                </a:lnTo>
                <a:lnTo>
                  <a:pt x="546" y="343"/>
                </a:lnTo>
                <a:lnTo>
                  <a:pt x="500" y="358"/>
                </a:lnTo>
                <a:lnTo>
                  <a:pt x="458" y="371"/>
                </a:lnTo>
                <a:lnTo>
                  <a:pt x="442" y="374"/>
                </a:lnTo>
                <a:lnTo>
                  <a:pt x="432" y="376"/>
                </a:lnTo>
                <a:lnTo>
                  <a:pt x="432" y="376"/>
                </a:lnTo>
                <a:lnTo>
                  <a:pt x="393" y="377"/>
                </a:lnTo>
                <a:lnTo>
                  <a:pt x="321" y="380"/>
                </a:lnTo>
                <a:lnTo>
                  <a:pt x="252" y="384"/>
                </a:lnTo>
                <a:lnTo>
                  <a:pt x="231" y="384"/>
                </a:lnTo>
                <a:lnTo>
                  <a:pt x="225" y="384"/>
                </a:lnTo>
                <a:lnTo>
                  <a:pt x="222" y="383"/>
                </a:lnTo>
                <a:lnTo>
                  <a:pt x="222" y="383"/>
                </a:lnTo>
                <a:lnTo>
                  <a:pt x="236" y="329"/>
                </a:lnTo>
                <a:lnTo>
                  <a:pt x="236" y="329"/>
                </a:lnTo>
                <a:lnTo>
                  <a:pt x="262" y="324"/>
                </a:lnTo>
                <a:lnTo>
                  <a:pt x="284" y="321"/>
                </a:lnTo>
                <a:lnTo>
                  <a:pt x="303" y="319"/>
                </a:lnTo>
                <a:lnTo>
                  <a:pt x="303" y="319"/>
                </a:lnTo>
                <a:lnTo>
                  <a:pt x="320" y="319"/>
                </a:lnTo>
                <a:lnTo>
                  <a:pt x="339" y="321"/>
                </a:lnTo>
                <a:lnTo>
                  <a:pt x="356" y="322"/>
                </a:lnTo>
                <a:lnTo>
                  <a:pt x="362" y="322"/>
                </a:lnTo>
                <a:lnTo>
                  <a:pt x="367" y="321"/>
                </a:lnTo>
                <a:lnTo>
                  <a:pt x="367" y="321"/>
                </a:lnTo>
                <a:lnTo>
                  <a:pt x="371" y="319"/>
                </a:lnTo>
                <a:lnTo>
                  <a:pt x="374" y="316"/>
                </a:lnTo>
                <a:lnTo>
                  <a:pt x="376" y="313"/>
                </a:lnTo>
                <a:lnTo>
                  <a:pt x="377" y="309"/>
                </a:lnTo>
                <a:lnTo>
                  <a:pt x="376" y="304"/>
                </a:lnTo>
                <a:lnTo>
                  <a:pt x="372" y="298"/>
                </a:lnTo>
                <a:lnTo>
                  <a:pt x="366" y="292"/>
                </a:lnTo>
                <a:lnTo>
                  <a:pt x="357" y="285"/>
                </a:lnTo>
                <a:lnTo>
                  <a:pt x="357" y="285"/>
                </a:lnTo>
                <a:lnTo>
                  <a:pt x="348" y="279"/>
                </a:lnTo>
                <a:lnTo>
                  <a:pt x="341" y="274"/>
                </a:lnTo>
                <a:lnTo>
                  <a:pt x="329" y="269"/>
                </a:lnTo>
                <a:lnTo>
                  <a:pt x="319" y="263"/>
                </a:lnTo>
                <a:lnTo>
                  <a:pt x="314" y="260"/>
                </a:lnTo>
                <a:lnTo>
                  <a:pt x="308" y="255"/>
                </a:lnTo>
                <a:lnTo>
                  <a:pt x="308" y="255"/>
                </a:lnTo>
                <a:lnTo>
                  <a:pt x="293" y="239"/>
                </a:lnTo>
                <a:lnTo>
                  <a:pt x="276" y="221"/>
                </a:lnTo>
                <a:lnTo>
                  <a:pt x="267" y="214"/>
                </a:lnTo>
                <a:lnTo>
                  <a:pt x="260" y="208"/>
                </a:lnTo>
                <a:lnTo>
                  <a:pt x="252" y="204"/>
                </a:lnTo>
                <a:lnTo>
                  <a:pt x="246" y="203"/>
                </a:lnTo>
                <a:lnTo>
                  <a:pt x="234" y="203"/>
                </a:lnTo>
                <a:lnTo>
                  <a:pt x="208" y="380"/>
                </a:lnTo>
                <a:lnTo>
                  <a:pt x="208" y="380"/>
                </a:lnTo>
                <a:lnTo>
                  <a:pt x="109" y="388"/>
                </a:lnTo>
                <a:lnTo>
                  <a:pt x="40" y="394"/>
                </a:lnTo>
                <a:lnTo>
                  <a:pt x="18" y="397"/>
                </a:lnTo>
                <a:lnTo>
                  <a:pt x="8" y="399"/>
                </a:lnTo>
                <a:lnTo>
                  <a:pt x="8" y="399"/>
                </a:lnTo>
                <a:lnTo>
                  <a:pt x="6" y="400"/>
                </a:lnTo>
                <a:lnTo>
                  <a:pt x="5" y="400"/>
                </a:lnTo>
                <a:lnTo>
                  <a:pt x="1" y="400"/>
                </a:lnTo>
                <a:lnTo>
                  <a:pt x="0" y="401"/>
                </a:lnTo>
                <a:lnTo>
                  <a:pt x="0" y="401"/>
                </a:lnTo>
                <a:lnTo>
                  <a:pt x="5" y="406"/>
                </a:lnTo>
                <a:lnTo>
                  <a:pt x="5" y="406"/>
                </a:lnTo>
                <a:lnTo>
                  <a:pt x="19" y="415"/>
                </a:lnTo>
                <a:lnTo>
                  <a:pt x="39" y="427"/>
                </a:lnTo>
                <a:lnTo>
                  <a:pt x="61" y="439"/>
                </a:lnTo>
                <a:lnTo>
                  <a:pt x="83" y="448"/>
                </a:lnTo>
                <a:lnTo>
                  <a:pt x="83" y="448"/>
                </a:lnTo>
                <a:lnTo>
                  <a:pt x="116" y="458"/>
                </a:lnTo>
                <a:lnTo>
                  <a:pt x="163" y="471"/>
                </a:lnTo>
                <a:lnTo>
                  <a:pt x="222" y="487"/>
                </a:lnTo>
                <a:lnTo>
                  <a:pt x="222" y="487"/>
                </a:lnTo>
                <a:lnTo>
                  <a:pt x="227" y="482"/>
                </a:lnTo>
                <a:lnTo>
                  <a:pt x="232" y="477"/>
                </a:lnTo>
                <a:lnTo>
                  <a:pt x="239" y="473"/>
                </a:lnTo>
                <a:lnTo>
                  <a:pt x="245" y="469"/>
                </a:lnTo>
                <a:lnTo>
                  <a:pt x="251" y="467"/>
                </a:lnTo>
                <a:lnTo>
                  <a:pt x="255" y="467"/>
                </a:lnTo>
                <a:lnTo>
                  <a:pt x="257" y="468"/>
                </a:lnTo>
                <a:lnTo>
                  <a:pt x="260" y="471"/>
                </a:lnTo>
                <a:lnTo>
                  <a:pt x="262" y="474"/>
                </a:lnTo>
                <a:lnTo>
                  <a:pt x="262" y="474"/>
                </a:lnTo>
                <a:lnTo>
                  <a:pt x="267" y="482"/>
                </a:lnTo>
                <a:lnTo>
                  <a:pt x="273" y="490"/>
                </a:lnTo>
                <a:lnTo>
                  <a:pt x="281" y="498"/>
                </a:lnTo>
                <a:lnTo>
                  <a:pt x="289" y="505"/>
                </a:lnTo>
                <a:lnTo>
                  <a:pt x="299" y="510"/>
                </a:lnTo>
                <a:lnTo>
                  <a:pt x="308" y="514"/>
                </a:lnTo>
                <a:lnTo>
                  <a:pt x="313" y="514"/>
                </a:lnTo>
                <a:lnTo>
                  <a:pt x="316" y="514"/>
                </a:lnTo>
                <a:lnTo>
                  <a:pt x="320" y="513"/>
                </a:lnTo>
                <a:lnTo>
                  <a:pt x="324" y="510"/>
                </a:lnTo>
                <a:lnTo>
                  <a:pt x="324" y="510"/>
                </a:lnTo>
                <a:lnTo>
                  <a:pt x="330" y="504"/>
                </a:lnTo>
                <a:lnTo>
                  <a:pt x="337" y="497"/>
                </a:lnTo>
                <a:lnTo>
                  <a:pt x="343" y="488"/>
                </a:lnTo>
                <a:lnTo>
                  <a:pt x="351" y="482"/>
                </a:lnTo>
                <a:lnTo>
                  <a:pt x="357" y="476"/>
                </a:lnTo>
                <a:lnTo>
                  <a:pt x="362" y="474"/>
                </a:lnTo>
                <a:lnTo>
                  <a:pt x="366" y="473"/>
                </a:lnTo>
                <a:lnTo>
                  <a:pt x="369" y="473"/>
                </a:lnTo>
                <a:lnTo>
                  <a:pt x="374" y="474"/>
                </a:lnTo>
                <a:lnTo>
                  <a:pt x="378" y="476"/>
                </a:lnTo>
                <a:lnTo>
                  <a:pt x="383" y="479"/>
                </a:lnTo>
                <a:lnTo>
                  <a:pt x="383" y="479"/>
                </a:lnTo>
                <a:lnTo>
                  <a:pt x="393" y="487"/>
                </a:lnTo>
                <a:lnTo>
                  <a:pt x="405" y="493"/>
                </a:lnTo>
                <a:lnTo>
                  <a:pt x="418" y="498"/>
                </a:lnTo>
                <a:lnTo>
                  <a:pt x="430" y="501"/>
                </a:lnTo>
                <a:lnTo>
                  <a:pt x="445" y="505"/>
                </a:lnTo>
                <a:lnTo>
                  <a:pt x="458" y="509"/>
                </a:lnTo>
                <a:lnTo>
                  <a:pt x="487" y="513"/>
                </a:lnTo>
                <a:lnTo>
                  <a:pt x="487" y="513"/>
                </a:lnTo>
                <a:lnTo>
                  <a:pt x="494" y="513"/>
                </a:lnTo>
                <a:lnTo>
                  <a:pt x="504" y="513"/>
                </a:lnTo>
                <a:lnTo>
                  <a:pt x="527" y="509"/>
                </a:lnTo>
                <a:lnTo>
                  <a:pt x="556" y="504"/>
                </a:lnTo>
                <a:lnTo>
                  <a:pt x="584" y="498"/>
                </a:lnTo>
                <a:lnTo>
                  <a:pt x="636" y="484"/>
                </a:lnTo>
                <a:lnTo>
                  <a:pt x="668" y="477"/>
                </a:lnTo>
                <a:lnTo>
                  <a:pt x="668" y="477"/>
                </a:lnTo>
                <a:lnTo>
                  <a:pt x="674" y="473"/>
                </a:lnTo>
                <a:lnTo>
                  <a:pt x="682" y="468"/>
                </a:lnTo>
                <a:lnTo>
                  <a:pt x="688" y="462"/>
                </a:lnTo>
                <a:lnTo>
                  <a:pt x="695" y="458"/>
                </a:lnTo>
                <a:lnTo>
                  <a:pt x="702" y="455"/>
                </a:lnTo>
                <a:lnTo>
                  <a:pt x="705" y="455"/>
                </a:lnTo>
                <a:lnTo>
                  <a:pt x="709" y="456"/>
                </a:lnTo>
                <a:lnTo>
                  <a:pt x="713" y="457"/>
                </a:lnTo>
                <a:lnTo>
                  <a:pt x="716" y="461"/>
                </a:lnTo>
                <a:lnTo>
                  <a:pt x="720" y="464"/>
                </a:lnTo>
                <a:lnTo>
                  <a:pt x="725" y="471"/>
                </a:lnTo>
                <a:lnTo>
                  <a:pt x="725" y="471"/>
                </a:lnTo>
                <a:lnTo>
                  <a:pt x="730" y="478"/>
                </a:lnTo>
                <a:lnTo>
                  <a:pt x="737" y="484"/>
                </a:lnTo>
                <a:lnTo>
                  <a:pt x="746" y="489"/>
                </a:lnTo>
                <a:lnTo>
                  <a:pt x="757" y="494"/>
                </a:lnTo>
                <a:lnTo>
                  <a:pt x="769" y="498"/>
                </a:lnTo>
                <a:lnTo>
                  <a:pt x="782" y="501"/>
                </a:lnTo>
                <a:lnTo>
                  <a:pt x="809" y="505"/>
                </a:lnTo>
                <a:lnTo>
                  <a:pt x="836" y="508"/>
                </a:lnTo>
                <a:lnTo>
                  <a:pt x="861" y="506"/>
                </a:lnTo>
                <a:lnTo>
                  <a:pt x="871" y="505"/>
                </a:lnTo>
                <a:lnTo>
                  <a:pt x="881" y="503"/>
                </a:lnTo>
                <a:lnTo>
                  <a:pt x="888" y="500"/>
                </a:lnTo>
                <a:lnTo>
                  <a:pt x="893" y="497"/>
                </a:lnTo>
                <a:lnTo>
                  <a:pt x="893" y="497"/>
                </a:lnTo>
                <a:lnTo>
                  <a:pt x="897" y="493"/>
                </a:lnTo>
                <a:lnTo>
                  <a:pt x="898" y="488"/>
                </a:lnTo>
                <a:lnTo>
                  <a:pt x="899" y="483"/>
                </a:lnTo>
                <a:lnTo>
                  <a:pt x="899" y="477"/>
                </a:lnTo>
                <a:lnTo>
                  <a:pt x="898" y="466"/>
                </a:lnTo>
                <a:lnTo>
                  <a:pt x="897" y="456"/>
                </a:lnTo>
                <a:lnTo>
                  <a:pt x="897" y="451"/>
                </a:lnTo>
                <a:lnTo>
                  <a:pt x="897" y="448"/>
                </a:lnTo>
                <a:lnTo>
                  <a:pt x="899" y="447"/>
                </a:lnTo>
                <a:lnTo>
                  <a:pt x="902" y="447"/>
                </a:lnTo>
                <a:lnTo>
                  <a:pt x="905" y="450"/>
                </a:lnTo>
                <a:lnTo>
                  <a:pt x="911" y="453"/>
                </a:lnTo>
                <a:lnTo>
                  <a:pt x="929" y="468"/>
                </a:lnTo>
                <a:lnTo>
                  <a:pt x="929" y="468"/>
                </a:lnTo>
                <a:lnTo>
                  <a:pt x="966" y="503"/>
                </a:lnTo>
                <a:lnTo>
                  <a:pt x="979" y="516"/>
                </a:lnTo>
                <a:lnTo>
                  <a:pt x="992" y="525"/>
                </a:lnTo>
                <a:lnTo>
                  <a:pt x="1003" y="531"/>
                </a:lnTo>
                <a:lnTo>
                  <a:pt x="1008" y="532"/>
                </a:lnTo>
                <a:lnTo>
                  <a:pt x="1013" y="534"/>
                </a:lnTo>
                <a:lnTo>
                  <a:pt x="1018" y="534"/>
                </a:lnTo>
                <a:lnTo>
                  <a:pt x="1024" y="532"/>
                </a:lnTo>
                <a:lnTo>
                  <a:pt x="1035" y="529"/>
                </a:lnTo>
                <a:lnTo>
                  <a:pt x="1035" y="529"/>
                </a:lnTo>
                <a:lnTo>
                  <a:pt x="1041" y="524"/>
                </a:lnTo>
                <a:lnTo>
                  <a:pt x="1049" y="519"/>
                </a:lnTo>
                <a:lnTo>
                  <a:pt x="1061" y="506"/>
                </a:lnTo>
                <a:lnTo>
                  <a:pt x="1088" y="477"/>
                </a:lnTo>
                <a:lnTo>
                  <a:pt x="1099" y="464"/>
                </a:lnTo>
                <a:lnTo>
                  <a:pt x="1105" y="461"/>
                </a:lnTo>
                <a:lnTo>
                  <a:pt x="1110" y="458"/>
                </a:lnTo>
                <a:lnTo>
                  <a:pt x="1115" y="457"/>
                </a:lnTo>
                <a:lnTo>
                  <a:pt x="1119" y="458"/>
                </a:lnTo>
                <a:lnTo>
                  <a:pt x="1123" y="462"/>
                </a:lnTo>
                <a:lnTo>
                  <a:pt x="1125" y="468"/>
                </a:lnTo>
                <a:lnTo>
                  <a:pt x="1125" y="468"/>
                </a:lnTo>
                <a:lnTo>
                  <a:pt x="1130" y="482"/>
                </a:lnTo>
                <a:lnTo>
                  <a:pt x="1131" y="492"/>
                </a:lnTo>
                <a:lnTo>
                  <a:pt x="1131" y="500"/>
                </a:lnTo>
                <a:lnTo>
                  <a:pt x="1131" y="505"/>
                </a:lnTo>
                <a:lnTo>
                  <a:pt x="1131" y="510"/>
                </a:lnTo>
                <a:lnTo>
                  <a:pt x="1132" y="514"/>
                </a:lnTo>
                <a:lnTo>
                  <a:pt x="1136" y="519"/>
                </a:lnTo>
                <a:lnTo>
                  <a:pt x="1144" y="525"/>
                </a:lnTo>
                <a:lnTo>
                  <a:pt x="1144" y="525"/>
                </a:lnTo>
                <a:lnTo>
                  <a:pt x="1152" y="531"/>
                </a:lnTo>
                <a:lnTo>
                  <a:pt x="1157" y="532"/>
                </a:lnTo>
                <a:lnTo>
                  <a:pt x="1162" y="531"/>
                </a:lnTo>
                <a:lnTo>
                  <a:pt x="1166" y="530"/>
                </a:lnTo>
                <a:lnTo>
                  <a:pt x="1170" y="529"/>
                </a:lnTo>
                <a:lnTo>
                  <a:pt x="1173" y="529"/>
                </a:lnTo>
                <a:lnTo>
                  <a:pt x="1179" y="531"/>
                </a:lnTo>
                <a:lnTo>
                  <a:pt x="1188" y="538"/>
                </a:lnTo>
                <a:lnTo>
                  <a:pt x="1188" y="538"/>
                </a:lnTo>
                <a:lnTo>
                  <a:pt x="1204" y="555"/>
                </a:lnTo>
                <a:lnTo>
                  <a:pt x="1212" y="561"/>
                </a:lnTo>
                <a:lnTo>
                  <a:pt x="1218" y="566"/>
                </a:lnTo>
                <a:lnTo>
                  <a:pt x="1224" y="568"/>
                </a:lnTo>
                <a:lnTo>
                  <a:pt x="1231" y="568"/>
                </a:lnTo>
                <a:lnTo>
                  <a:pt x="1239" y="566"/>
                </a:lnTo>
                <a:lnTo>
                  <a:pt x="1247" y="562"/>
                </a:lnTo>
                <a:lnTo>
                  <a:pt x="1247" y="562"/>
                </a:lnTo>
                <a:lnTo>
                  <a:pt x="1257" y="555"/>
                </a:lnTo>
                <a:lnTo>
                  <a:pt x="1267" y="546"/>
                </a:lnTo>
                <a:lnTo>
                  <a:pt x="1284" y="530"/>
                </a:lnTo>
                <a:lnTo>
                  <a:pt x="1293" y="524"/>
                </a:lnTo>
                <a:lnTo>
                  <a:pt x="1297" y="521"/>
                </a:lnTo>
                <a:lnTo>
                  <a:pt x="1299" y="520"/>
                </a:lnTo>
                <a:lnTo>
                  <a:pt x="1303" y="520"/>
                </a:lnTo>
                <a:lnTo>
                  <a:pt x="1305" y="521"/>
                </a:lnTo>
                <a:lnTo>
                  <a:pt x="1308" y="524"/>
                </a:lnTo>
                <a:lnTo>
                  <a:pt x="1309" y="529"/>
                </a:lnTo>
                <a:lnTo>
                  <a:pt x="1309" y="529"/>
                </a:lnTo>
                <a:lnTo>
                  <a:pt x="1312" y="532"/>
                </a:lnTo>
                <a:lnTo>
                  <a:pt x="1316" y="537"/>
                </a:lnTo>
                <a:lnTo>
                  <a:pt x="1323" y="542"/>
                </a:lnTo>
                <a:lnTo>
                  <a:pt x="1330" y="546"/>
                </a:lnTo>
                <a:lnTo>
                  <a:pt x="1349" y="555"/>
                </a:lnTo>
                <a:lnTo>
                  <a:pt x="1371" y="561"/>
                </a:lnTo>
                <a:lnTo>
                  <a:pt x="1395" y="564"/>
                </a:lnTo>
                <a:lnTo>
                  <a:pt x="1421" y="566"/>
                </a:lnTo>
                <a:lnTo>
                  <a:pt x="1434" y="566"/>
                </a:lnTo>
                <a:lnTo>
                  <a:pt x="1445" y="564"/>
                </a:lnTo>
                <a:lnTo>
                  <a:pt x="1457" y="562"/>
                </a:lnTo>
                <a:lnTo>
                  <a:pt x="1467" y="559"/>
                </a:lnTo>
                <a:lnTo>
                  <a:pt x="1467" y="559"/>
                </a:lnTo>
                <a:lnTo>
                  <a:pt x="1477" y="555"/>
                </a:lnTo>
                <a:lnTo>
                  <a:pt x="1486" y="550"/>
                </a:lnTo>
                <a:lnTo>
                  <a:pt x="1493" y="545"/>
                </a:lnTo>
                <a:lnTo>
                  <a:pt x="1500" y="538"/>
                </a:lnTo>
                <a:lnTo>
                  <a:pt x="1513" y="525"/>
                </a:lnTo>
                <a:lnTo>
                  <a:pt x="1523" y="513"/>
                </a:lnTo>
                <a:lnTo>
                  <a:pt x="1533" y="503"/>
                </a:lnTo>
                <a:lnTo>
                  <a:pt x="1536" y="500"/>
                </a:lnTo>
                <a:lnTo>
                  <a:pt x="1540" y="498"/>
                </a:lnTo>
                <a:lnTo>
                  <a:pt x="1545" y="498"/>
                </a:lnTo>
                <a:lnTo>
                  <a:pt x="1549" y="499"/>
                </a:lnTo>
                <a:lnTo>
                  <a:pt x="1554" y="501"/>
                </a:lnTo>
                <a:lnTo>
                  <a:pt x="1557" y="508"/>
                </a:lnTo>
                <a:lnTo>
                  <a:pt x="1557" y="508"/>
                </a:lnTo>
                <a:lnTo>
                  <a:pt x="1567" y="520"/>
                </a:lnTo>
                <a:lnTo>
                  <a:pt x="1576" y="530"/>
                </a:lnTo>
                <a:lnTo>
                  <a:pt x="1586" y="537"/>
                </a:lnTo>
                <a:lnTo>
                  <a:pt x="1594" y="543"/>
                </a:lnTo>
                <a:lnTo>
                  <a:pt x="1603" y="547"/>
                </a:lnTo>
                <a:lnTo>
                  <a:pt x="1613" y="550"/>
                </a:lnTo>
                <a:lnTo>
                  <a:pt x="1624" y="548"/>
                </a:lnTo>
                <a:lnTo>
                  <a:pt x="1635" y="546"/>
                </a:lnTo>
                <a:lnTo>
                  <a:pt x="1635" y="546"/>
                </a:lnTo>
                <a:lnTo>
                  <a:pt x="1642" y="543"/>
                </a:lnTo>
                <a:lnTo>
                  <a:pt x="1650" y="538"/>
                </a:lnTo>
                <a:lnTo>
                  <a:pt x="1666" y="525"/>
                </a:lnTo>
                <a:lnTo>
                  <a:pt x="1684" y="508"/>
                </a:lnTo>
                <a:lnTo>
                  <a:pt x="1702" y="488"/>
                </a:lnTo>
                <a:lnTo>
                  <a:pt x="1719" y="472"/>
                </a:lnTo>
                <a:lnTo>
                  <a:pt x="1734" y="458"/>
                </a:lnTo>
                <a:lnTo>
                  <a:pt x="1739" y="453"/>
                </a:lnTo>
                <a:lnTo>
                  <a:pt x="1744" y="451"/>
                </a:lnTo>
                <a:lnTo>
                  <a:pt x="1747" y="451"/>
                </a:lnTo>
                <a:lnTo>
                  <a:pt x="1749" y="452"/>
                </a:lnTo>
                <a:lnTo>
                  <a:pt x="1750" y="453"/>
                </a:lnTo>
                <a:lnTo>
                  <a:pt x="1750" y="453"/>
                </a:lnTo>
                <a:lnTo>
                  <a:pt x="1751" y="456"/>
                </a:lnTo>
                <a:lnTo>
                  <a:pt x="1752" y="456"/>
                </a:lnTo>
                <a:lnTo>
                  <a:pt x="1754" y="456"/>
                </a:lnTo>
                <a:lnTo>
                  <a:pt x="1756" y="453"/>
                </a:lnTo>
                <a:lnTo>
                  <a:pt x="1760" y="445"/>
                </a:lnTo>
                <a:lnTo>
                  <a:pt x="1763" y="434"/>
                </a:lnTo>
                <a:lnTo>
                  <a:pt x="1770" y="410"/>
                </a:lnTo>
                <a:lnTo>
                  <a:pt x="1772" y="399"/>
                </a:lnTo>
                <a:lnTo>
                  <a:pt x="1772" y="399"/>
                </a:lnTo>
                <a:lnTo>
                  <a:pt x="1778" y="398"/>
                </a:lnTo>
                <a:lnTo>
                  <a:pt x="1791" y="393"/>
                </a:lnTo>
                <a:lnTo>
                  <a:pt x="1798" y="390"/>
                </a:lnTo>
                <a:lnTo>
                  <a:pt x="1804" y="387"/>
                </a:lnTo>
                <a:lnTo>
                  <a:pt x="1810" y="383"/>
                </a:lnTo>
                <a:lnTo>
                  <a:pt x="1814" y="378"/>
                </a:lnTo>
                <a:lnTo>
                  <a:pt x="1814" y="378"/>
                </a:lnTo>
                <a:lnTo>
                  <a:pt x="1817" y="372"/>
                </a:lnTo>
                <a:lnTo>
                  <a:pt x="1818" y="363"/>
                </a:lnTo>
                <a:lnTo>
                  <a:pt x="1820" y="341"/>
                </a:lnTo>
                <a:lnTo>
                  <a:pt x="1819" y="319"/>
                </a:lnTo>
                <a:lnTo>
                  <a:pt x="1818" y="310"/>
                </a:lnTo>
                <a:lnTo>
                  <a:pt x="1817" y="303"/>
                </a:lnTo>
                <a:lnTo>
                  <a:pt x="1817" y="303"/>
                </a:lnTo>
                <a:lnTo>
                  <a:pt x="1814" y="294"/>
                </a:lnTo>
                <a:lnTo>
                  <a:pt x="1812" y="288"/>
                </a:lnTo>
                <a:lnTo>
                  <a:pt x="1810" y="284"/>
                </a:lnTo>
                <a:lnTo>
                  <a:pt x="1809" y="283"/>
                </a:lnTo>
                <a:lnTo>
                  <a:pt x="1809" y="283"/>
                </a:lnTo>
                <a:lnTo>
                  <a:pt x="1808" y="282"/>
                </a:lnTo>
                <a:lnTo>
                  <a:pt x="1808" y="281"/>
                </a:lnTo>
                <a:lnTo>
                  <a:pt x="1808" y="274"/>
                </a:lnTo>
                <a:lnTo>
                  <a:pt x="1809" y="267"/>
                </a:lnTo>
                <a:lnTo>
                  <a:pt x="1826" y="264"/>
                </a:lnTo>
                <a:lnTo>
                  <a:pt x="1826" y="264"/>
                </a:lnTo>
                <a:lnTo>
                  <a:pt x="1830" y="218"/>
                </a:lnTo>
                <a:lnTo>
                  <a:pt x="1833" y="185"/>
                </a:lnTo>
                <a:lnTo>
                  <a:pt x="1833" y="176"/>
                </a:lnTo>
                <a:lnTo>
                  <a:pt x="1833" y="172"/>
                </a:lnTo>
                <a:lnTo>
                  <a:pt x="1833" y="172"/>
                </a:lnTo>
                <a:lnTo>
                  <a:pt x="1724" y="158"/>
                </a:lnTo>
                <a:lnTo>
                  <a:pt x="1724" y="158"/>
                </a:lnTo>
                <a:lnTo>
                  <a:pt x="1721" y="160"/>
                </a:lnTo>
                <a:lnTo>
                  <a:pt x="1719" y="162"/>
                </a:lnTo>
                <a:lnTo>
                  <a:pt x="1717" y="166"/>
                </a:lnTo>
                <a:lnTo>
                  <a:pt x="1715" y="168"/>
                </a:lnTo>
                <a:lnTo>
                  <a:pt x="1715" y="187"/>
                </a:lnTo>
                <a:lnTo>
                  <a:pt x="1715" y="187"/>
                </a:lnTo>
                <a:lnTo>
                  <a:pt x="1718" y="192"/>
                </a:lnTo>
                <a:lnTo>
                  <a:pt x="1719" y="195"/>
                </a:lnTo>
                <a:lnTo>
                  <a:pt x="1719" y="197"/>
                </a:lnTo>
                <a:lnTo>
                  <a:pt x="1718" y="197"/>
                </a:lnTo>
                <a:lnTo>
                  <a:pt x="1718" y="197"/>
                </a:lnTo>
                <a:lnTo>
                  <a:pt x="1714" y="199"/>
                </a:lnTo>
                <a:lnTo>
                  <a:pt x="1708" y="203"/>
                </a:lnTo>
                <a:lnTo>
                  <a:pt x="1700" y="208"/>
                </a:lnTo>
                <a:lnTo>
                  <a:pt x="1700" y="208"/>
                </a:lnTo>
                <a:lnTo>
                  <a:pt x="1679" y="205"/>
                </a:lnTo>
                <a:lnTo>
                  <a:pt x="1660" y="204"/>
                </a:lnTo>
                <a:lnTo>
                  <a:pt x="1638" y="205"/>
                </a:lnTo>
                <a:lnTo>
                  <a:pt x="1638" y="205"/>
                </a:lnTo>
                <a:lnTo>
                  <a:pt x="1620" y="208"/>
                </a:lnTo>
                <a:lnTo>
                  <a:pt x="1608" y="210"/>
                </a:lnTo>
                <a:lnTo>
                  <a:pt x="1599" y="214"/>
                </a:lnTo>
                <a:lnTo>
                  <a:pt x="1594" y="218"/>
                </a:lnTo>
                <a:lnTo>
                  <a:pt x="1594" y="218"/>
                </a:lnTo>
                <a:lnTo>
                  <a:pt x="1587" y="224"/>
                </a:lnTo>
                <a:lnTo>
                  <a:pt x="1586" y="227"/>
                </a:lnTo>
                <a:lnTo>
                  <a:pt x="1583" y="234"/>
                </a:lnTo>
                <a:lnTo>
                  <a:pt x="1583" y="234"/>
                </a:lnTo>
                <a:lnTo>
                  <a:pt x="1583" y="242"/>
                </a:lnTo>
                <a:lnTo>
                  <a:pt x="1584" y="251"/>
                </a:lnTo>
                <a:lnTo>
                  <a:pt x="1586" y="262"/>
                </a:lnTo>
                <a:lnTo>
                  <a:pt x="1221" y="255"/>
                </a:lnTo>
                <a:lnTo>
                  <a:pt x="1221" y="255"/>
                </a:lnTo>
                <a:lnTo>
                  <a:pt x="1204" y="218"/>
                </a:lnTo>
                <a:lnTo>
                  <a:pt x="1192" y="190"/>
                </a:lnTo>
                <a:lnTo>
                  <a:pt x="1186" y="174"/>
                </a:lnTo>
                <a:lnTo>
                  <a:pt x="1186" y="174"/>
                </a:lnTo>
                <a:lnTo>
                  <a:pt x="1182" y="169"/>
                </a:lnTo>
                <a:lnTo>
                  <a:pt x="1176" y="163"/>
                </a:lnTo>
                <a:lnTo>
                  <a:pt x="1158" y="148"/>
                </a:lnTo>
                <a:lnTo>
                  <a:pt x="1141" y="135"/>
                </a:lnTo>
                <a:lnTo>
                  <a:pt x="1135" y="130"/>
                </a:lnTo>
                <a:lnTo>
                  <a:pt x="1134" y="127"/>
                </a:lnTo>
                <a:lnTo>
                  <a:pt x="1134" y="127"/>
                </a:lnTo>
                <a:lnTo>
                  <a:pt x="1137" y="113"/>
                </a:lnTo>
                <a:lnTo>
                  <a:pt x="1146" y="83"/>
                </a:lnTo>
                <a:lnTo>
                  <a:pt x="1153" y="51"/>
                </a:lnTo>
                <a:lnTo>
                  <a:pt x="1155" y="39"/>
                </a:lnTo>
                <a:lnTo>
                  <a:pt x="1155" y="35"/>
                </a:lnTo>
                <a:lnTo>
                  <a:pt x="1155" y="31"/>
                </a:lnTo>
                <a:lnTo>
                  <a:pt x="1155" y="31"/>
                </a:lnTo>
                <a:lnTo>
                  <a:pt x="1150" y="24"/>
                </a:lnTo>
                <a:lnTo>
                  <a:pt x="1144" y="19"/>
                </a:lnTo>
                <a:lnTo>
                  <a:pt x="1136" y="16"/>
                </a:lnTo>
                <a:lnTo>
                  <a:pt x="1129" y="16"/>
                </a:lnTo>
                <a:lnTo>
                  <a:pt x="1129" y="16"/>
                </a:lnTo>
                <a:lnTo>
                  <a:pt x="1123" y="19"/>
                </a:lnTo>
                <a:lnTo>
                  <a:pt x="1114" y="25"/>
                </a:lnTo>
                <a:lnTo>
                  <a:pt x="1093" y="42"/>
                </a:lnTo>
                <a:lnTo>
                  <a:pt x="1066" y="68"/>
                </a:lnTo>
                <a:lnTo>
                  <a:pt x="1066" y="68"/>
                </a:lnTo>
                <a:lnTo>
                  <a:pt x="1066" y="56"/>
                </a:lnTo>
                <a:lnTo>
                  <a:pt x="1065" y="45"/>
                </a:lnTo>
                <a:lnTo>
                  <a:pt x="1061" y="35"/>
                </a:lnTo>
                <a:lnTo>
                  <a:pt x="1061" y="35"/>
                </a:lnTo>
                <a:lnTo>
                  <a:pt x="1058" y="30"/>
                </a:lnTo>
                <a:lnTo>
                  <a:pt x="1055" y="25"/>
                </a:lnTo>
                <a:lnTo>
                  <a:pt x="1050" y="20"/>
                </a:lnTo>
                <a:lnTo>
                  <a:pt x="1044" y="15"/>
                </a:lnTo>
                <a:lnTo>
                  <a:pt x="1035" y="10"/>
                </a:lnTo>
                <a:lnTo>
                  <a:pt x="1026" y="7"/>
                </a:lnTo>
                <a:lnTo>
                  <a:pt x="1015" y="3"/>
                </a:lnTo>
                <a:lnTo>
                  <a:pt x="1002" y="0"/>
                </a:lnTo>
                <a:lnTo>
                  <a:pt x="1002" y="0"/>
                </a:lnTo>
                <a:lnTo>
                  <a:pt x="988" y="0"/>
                </a:lnTo>
                <a:lnTo>
                  <a:pt x="974" y="3"/>
                </a:lnTo>
                <a:lnTo>
                  <a:pt x="962" y="7"/>
                </a:lnTo>
                <a:lnTo>
                  <a:pt x="951" y="11"/>
                </a:lnTo>
                <a:lnTo>
                  <a:pt x="942" y="19"/>
                </a:lnTo>
                <a:lnTo>
                  <a:pt x="934" y="25"/>
                </a:lnTo>
                <a:lnTo>
                  <a:pt x="928" y="32"/>
                </a:lnTo>
                <a:lnTo>
                  <a:pt x="924" y="40"/>
                </a:lnTo>
                <a:lnTo>
                  <a:pt x="924" y="40"/>
                </a:lnTo>
                <a:lnTo>
                  <a:pt x="919" y="51"/>
                </a:lnTo>
                <a:lnTo>
                  <a:pt x="918" y="60"/>
                </a:lnTo>
                <a:lnTo>
                  <a:pt x="916" y="66"/>
                </a:lnTo>
                <a:lnTo>
                  <a:pt x="916" y="66"/>
                </a:lnTo>
                <a:lnTo>
                  <a:pt x="915" y="69"/>
                </a:lnTo>
                <a:lnTo>
                  <a:pt x="914" y="76"/>
                </a:lnTo>
                <a:lnTo>
                  <a:pt x="914" y="76"/>
                </a:lnTo>
                <a:lnTo>
                  <a:pt x="913" y="79"/>
                </a:lnTo>
                <a:lnTo>
                  <a:pt x="914" y="87"/>
                </a:lnTo>
                <a:lnTo>
                  <a:pt x="914" y="94"/>
                </a:lnTo>
                <a:lnTo>
                  <a:pt x="914" y="102"/>
                </a:lnTo>
                <a:lnTo>
                  <a:pt x="914" y="102"/>
                </a:lnTo>
                <a:lnTo>
                  <a:pt x="911" y="115"/>
                </a:lnTo>
                <a:lnTo>
                  <a:pt x="913" y="123"/>
                </a:lnTo>
                <a:lnTo>
                  <a:pt x="914" y="127"/>
                </a:lnTo>
                <a:lnTo>
                  <a:pt x="914" y="127"/>
                </a:lnTo>
                <a:lnTo>
                  <a:pt x="915" y="135"/>
                </a:lnTo>
                <a:lnTo>
                  <a:pt x="916" y="147"/>
                </a:lnTo>
                <a:lnTo>
                  <a:pt x="918" y="155"/>
                </a:lnTo>
                <a:lnTo>
                  <a:pt x="920" y="160"/>
                </a:lnTo>
                <a:lnTo>
                  <a:pt x="923" y="164"/>
                </a:lnTo>
                <a:lnTo>
                  <a:pt x="926" y="166"/>
                </a:lnTo>
                <a:lnTo>
                  <a:pt x="926" y="166"/>
                </a:lnTo>
                <a:lnTo>
                  <a:pt x="956" y="171"/>
                </a:lnTo>
                <a:lnTo>
                  <a:pt x="976" y="174"/>
                </a:lnTo>
                <a:lnTo>
                  <a:pt x="981" y="184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5" name="Freeform 5">
            <a:extLst>
              <a:ext uri="{FF2B5EF4-FFF2-40B4-BE49-F238E27FC236}">
                <a16:creationId xmlns:a16="http://schemas.microsoft.com/office/drawing/2014/main" id="{5E0C60A3-BB66-455E-8C56-C787B798274F}"/>
              </a:ext>
            </a:extLst>
          </p:cNvPr>
          <p:cNvSpPr>
            <a:spLocks/>
          </p:cNvSpPr>
          <p:nvPr/>
        </p:nvSpPr>
        <p:spPr bwMode="auto">
          <a:xfrm>
            <a:off x="2240636" y="3301879"/>
            <a:ext cx="1620180" cy="598048"/>
          </a:xfrm>
          <a:custGeom>
            <a:avLst/>
            <a:gdLst>
              <a:gd name="T0" fmla="*/ 510 w 1872"/>
              <a:gd name="T1" fmla="*/ 360 h 691"/>
              <a:gd name="T2" fmla="*/ 483 w 1872"/>
              <a:gd name="T3" fmla="*/ 375 h 691"/>
              <a:gd name="T4" fmla="*/ 316 w 1872"/>
              <a:gd name="T5" fmla="*/ 502 h 691"/>
              <a:gd name="T6" fmla="*/ 346 w 1872"/>
              <a:gd name="T7" fmla="*/ 458 h 691"/>
              <a:gd name="T8" fmla="*/ 423 w 1872"/>
              <a:gd name="T9" fmla="*/ 394 h 691"/>
              <a:gd name="T10" fmla="*/ 427 w 1872"/>
              <a:gd name="T11" fmla="*/ 370 h 691"/>
              <a:gd name="T12" fmla="*/ 355 w 1872"/>
              <a:gd name="T13" fmla="*/ 334 h 691"/>
              <a:gd name="T14" fmla="*/ 320 w 1872"/>
              <a:gd name="T15" fmla="*/ 303 h 691"/>
              <a:gd name="T16" fmla="*/ 131 w 1872"/>
              <a:gd name="T17" fmla="*/ 317 h 691"/>
              <a:gd name="T18" fmla="*/ 94 w 1872"/>
              <a:gd name="T19" fmla="*/ 394 h 691"/>
              <a:gd name="T20" fmla="*/ 45 w 1872"/>
              <a:gd name="T21" fmla="*/ 413 h 691"/>
              <a:gd name="T22" fmla="*/ 25 w 1872"/>
              <a:gd name="T23" fmla="*/ 426 h 691"/>
              <a:gd name="T24" fmla="*/ 37 w 1872"/>
              <a:gd name="T25" fmla="*/ 517 h 691"/>
              <a:gd name="T26" fmla="*/ 104 w 1872"/>
              <a:gd name="T27" fmla="*/ 591 h 691"/>
              <a:gd name="T28" fmla="*/ 127 w 1872"/>
              <a:gd name="T29" fmla="*/ 597 h 691"/>
              <a:gd name="T30" fmla="*/ 166 w 1872"/>
              <a:gd name="T31" fmla="*/ 580 h 691"/>
              <a:gd name="T32" fmla="*/ 193 w 1872"/>
              <a:gd name="T33" fmla="*/ 595 h 691"/>
              <a:gd name="T34" fmla="*/ 240 w 1872"/>
              <a:gd name="T35" fmla="*/ 590 h 691"/>
              <a:gd name="T36" fmla="*/ 289 w 1872"/>
              <a:gd name="T37" fmla="*/ 579 h 691"/>
              <a:gd name="T38" fmla="*/ 320 w 1872"/>
              <a:gd name="T39" fmla="*/ 595 h 691"/>
              <a:gd name="T40" fmla="*/ 373 w 1872"/>
              <a:gd name="T41" fmla="*/ 581 h 691"/>
              <a:gd name="T42" fmla="*/ 399 w 1872"/>
              <a:gd name="T43" fmla="*/ 570 h 691"/>
              <a:gd name="T44" fmla="*/ 432 w 1872"/>
              <a:gd name="T45" fmla="*/ 574 h 691"/>
              <a:gd name="T46" fmla="*/ 479 w 1872"/>
              <a:gd name="T47" fmla="*/ 544 h 691"/>
              <a:gd name="T48" fmla="*/ 498 w 1872"/>
              <a:gd name="T49" fmla="*/ 538 h 691"/>
              <a:gd name="T50" fmla="*/ 542 w 1872"/>
              <a:gd name="T51" fmla="*/ 597 h 691"/>
              <a:gd name="T52" fmla="*/ 582 w 1872"/>
              <a:gd name="T53" fmla="*/ 618 h 691"/>
              <a:gd name="T54" fmla="*/ 702 w 1872"/>
              <a:gd name="T55" fmla="*/ 621 h 691"/>
              <a:gd name="T56" fmla="*/ 799 w 1872"/>
              <a:gd name="T57" fmla="*/ 602 h 691"/>
              <a:gd name="T58" fmla="*/ 809 w 1872"/>
              <a:gd name="T59" fmla="*/ 619 h 691"/>
              <a:gd name="T60" fmla="*/ 798 w 1872"/>
              <a:gd name="T61" fmla="*/ 645 h 691"/>
              <a:gd name="T62" fmla="*/ 851 w 1872"/>
              <a:gd name="T63" fmla="*/ 632 h 691"/>
              <a:gd name="T64" fmla="*/ 881 w 1872"/>
              <a:gd name="T65" fmla="*/ 618 h 691"/>
              <a:gd name="T66" fmla="*/ 895 w 1872"/>
              <a:gd name="T67" fmla="*/ 670 h 691"/>
              <a:gd name="T68" fmla="*/ 928 w 1872"/>
              <a:gd name="T69" fmla="*/ 675 h 691"/>
              <a:gd name="T70" fmla="*/ 1031 w 1872"/>
              <a:gd name="T71" fmla="*/ 606 h 691"/>
              <a:gd name="T72" fmla="*/ 1057 w 1872"/>
              <a:gd name="T73" fmla="*/ 596 h 691"/>
              <a:gd name="T74" fmla="*/ 1019 w 1872"/>
              <a:gd name="T75" fmla="*/ 670 h 691"/>
              <a:gd name="T76" fmla="*/ 1028 w 1872"/>
              <a:gd name="T77" fmla="*/ 691 h 691"/>
              <a:gd name="T78" fmla="*/ 1115 w 1872"/>
              <a:gd name="T79" fmla="*/ 665 h 691"/>
              <a:gd name="T80" fmla="*/ 1152 w 1872"/>
              <a:gd name="T81" fmla="*/ 663 h 691"/>
              <a:gd name="T82" fmla="*/ 1199 w 1872"/>
              <a:gd name="T83" fmla="*/ 670 h 691"/>
              <a:gd name="T84" fmla="*/ 1465 w 1872"/>
              <a:gd name="T85" fmla="*/ 628 h 691"/>
              <a:gd name="T86" fmla="*/ 1820 w 1872"/>
              <a:gd name="T87" fmla="*/ 536 h 691"/>
              <a:gd name="T88" fmla="*/ 1859 w 1872"/>
              <a:gd name="T89" fmla="*/ 513 h 691"/>
              <a:gd name="T90" fmla="*/ 1859 w 1872"/>
              <a:gd name="T91" fmla="*/ 468 h 691"/>
              <a:gd name="T92" fmla="*/ 1677 w 1872"/>
              <a:gd name="T93" fmla="*/ 453 h 691"/>
              <a:gd name="T94" fmla="*/ 1354 w 1872"/>
              <a:gd name="T95" fmla="*/ 415 h 691"/>
              <a:gd name="T96" fmla="*/ 1147 w 1872"/>
              <a:gd name="T97" fmla="*/ 355 h 691"/>
              <a:gd name="T98" fmla="*/ 955 w 1872"/>
              <a:gd name="T99" fmla="*/ 344 h 691"/>
              <a:gd name="T100" fmla="*/ 851 w 1872"/>
              <a:gd name="T101" fmla="*/ 266 h 691"/>
              <a:gd name="T102" fmla="*/ 823 w 1872"/>
              <a:gd name="T103" fmla="*/ 170 h 691"/>
              <a:gd name="T104" fmla="*/ 834 w 1872"/>
              <a:gd name="T105" fmla="*/ 79 h 691"/>
              <a:gd name="T106" fmla="*/ 807 w 1872"/>
              <a:gd name="T107" fmla="*/ 26 h 691"/>
              <a:gd name="T108" fmla="*/ 747 w 1872"/>
              <a:gd name="T109" fmla="*/ 0 h 691"/>
              <a:gd name="T110" fmla="*/ 681 w 1872"/>
              <a:gd name="T111" fmla="*/ 27 h 691"/>
              <a:gd name="T112" fmla="*/ 661 w 1872"/>
              <a:gd name="T113" fmla="*/ 94 h 691"/>
              <a:gd name="T114" fmla="*/ 642 w 1872"/>
              <a:gd name="T115" fmla="*/ 107 h 691"/>
              <a:gd name="T116" fmla="*/ 572 w 1872"/>
              <a:gd name="T117" fmla="*/ 102 h 691"/>
              <a:gd name="T118" fmla="*/ 548 w 1872"/>
              <a:gd name="T119" fmla="*/ 128 h 691"/>
              <a:gd name="T120" fmla="*/ 592 w 1872"/>
              <a:gd name="T121" fmla="*/ 199 h 691"/>
              <a:gd name="T122" fmla="*/ 584 w 1872"/>
              <a:gd name="T123" fmla="*/ 265 h 691"/>
              <a:gd name="T124" fmla="*/ 577 w 1872"/>
              <a:gd name="T125" fmla="*/ 322 h 6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872" h="691">
                <a:moveTo>
                  <a:pt x="584" y="357"/>
                </a:moveTo>
                <a:lnTo>
                  <a:pt x="584" y="357"/>
                </a:lnTo>
                <a:lnTo>
                  <a:pt x="571" y="357"/>
                </a:lnTo>
                <a:lnTo>
                  <a:pt x="542" y="357"/>
                </a:lnTo>
                <a:lnTo>
                  <a:pt x="525" y="358"/>
                </a:lnTo>
                <a:lnTo>
                  <a:pt x="510" y="360"/>
                </a:lnTo>
                <a:lnTo>
                  <a:pt x="498" y="363"/>
                </a:lnTo>
                <a:lnTo>
                  <a:pt x="493" y="364"/>
                </a:lnTo>
                <a:lnTo>
                  <a:pt x="490" y="366"/>
                </a:lnTo>
                <a:lnTo>
                  <a:pt x="490" y="366"/>
                </a:lnTo>
                <a:lnTo>
                  <a:pt x="487" y="369"/>
                </a:lnTo>
                <a:lnTo>
                  <a:pt x="483" y="375"/>
                </a:lnTo>
                <a:lnTo>
                  <a:pt x="473" y="394"/>
                </a:lnTo>
                <a:lnTo>
                  <a:pt x="450" y="443"/>
                </a:lnTo>
                <a:lnTo>
                  <a:pt x="430" y="490"/>
                </a:lnTo>
                <a:lnTo>
                  <a:pt x="420" y="512"/>
                </a:lnTo>
                <a:lnTo>
                  <a:pt x="302" y="522"/>
                </a:lnTo>
                <a:lnTo>
                  <a:pt x="316" y="502"/>
                </a:lnTo>
                <a:lnTo>
                  <a:pt x="294" y="495"/>
                </a:lnTo>
                <a:lnTo>
                  <a:pt x="292" y="482"/>
                </a:lnTo>
                <a:lnTo>
                  <a:pt x="292" y="482"/>
                </a:lnTo>
                <a:lnTo>
                  <a:pt x="316" y="473"/>
                </a:lnTo>
                <a:lnTo>
                  <a:pt x="337" y="463"/>
                </a:lnTo>
                <a:lnTo>
                  <a:pt x="346" y="458"/>
                </a:lnTo>
                <a:lnTo>
                  <a:pt x="353" y="453"/>
                </a:lnTo>
                <a:lnTo>
                  <a:pt x="353" y="453"/>
                </a:lnTo>
                <a:lnTo>
                  <a:pt x="376" y="436"/>
                </a:lnTo>
                <a:lnTo>
                  <a:pt x="418" y="428"/>
                </a:lnTo>
                <a:lnTo>
                  <a:pt x="423" y="394"/>
                </a:lnTo>
                <a:lnTo>
                  <a:pt x="423" y="394"/>
                </a:lnTo>
                <a:lnTo>
                  <a:pt x="426" y="386"/>
                </a:lnTo>
                <a:lnTo>
                  <a:pt x="430" y="380"/>
                </a:lnTo>
                <a:lnTo>
                  <a:pt x="430" y="374"/>
                </a:lnTo>
                <a:lnTo>
                  <a:pt x="430" y="374"/>
                </a:lnTo>
                <a:lnTo>
                  <a:pt x="430" y="371"/>
                </a:lnTo>
                <a:lnTo>
                  <a:pt x="427" y="370"/>
                </a:lnTo>
                <a:lnTo>
                  <a:pt x="419" y="368"/>
                </a:lnTo>
                <a:lnTo>
                  <a:pt x="394" y="360"/>
                </a:lnTo>
                <a:lnTo>
                  <a:pt x="358" y="354"/>
                </a:lnTo>
                <a:lnTo>
                  <a:pt x="358" y="354"/>
                </a:lnTo>
                <a:lnTo>
                  <a:pt x="357" y="343"/>
                </a:lnTo>
                <a:lnTo>
                  <a:pt x="355" y="334"/>
                </a:lnTo>
                <a:lnTo>
                  <a:pt x="351" y="329"/>
                </a:lnTo>
                <a:lnTo>
                  <a:pt x="351" y="329"/>
                </a:lnTo>
                <a:lnTo>
                  <a:pt x="346" y="323"/>
                </a:lnTo>
                <a:lnTo>
                  <a:pt x="337" y="315"/>
                </a:lnTo>
                <a:lnTo>
                  <a:pt x="326" y="306"/>
                </a:lnTo>
                <a:lnTo>
                  <a:pt x="320" y="303"/>
                </a:lnTo>
                <a:lnTo>
                  <a:pt x="314" y="302"/>
                </a:lnTo>
                <a:lnTo>
                  <a:pt x="314" y="302"/>
                </a:lnTo>
                <a:lnTo>
                  <a:pt x="302" y="302"/>
                </a:lnTo>
                <a:lnTo>
                  <a:pt x="279" y="303"/>
                </a:lnTo>
                <a:lnTo>
                  <a:pt x="216" y="308"/>
                </a:lnTo>
                <a:lnTo>
                  <a:pt x="131" y="317"/>
                </a:lnTo>
                <a:lnTo>
                  <a:pt x="126" y="263"/>
                </a:lnTo>
                <a:lnTo>
                  <a:pt x="0" y="285"/>
                </a:lnTo>
                <a:lnTo>
                  <a:pt x="10" y="379"/>
                </a:lnTo>
                <a:lnTo>
                  <a:pt x="84" y="369"/>
                </a:lnTo>
                <a:lnTo>
                  <a:pt x="94" y="394"/>
                </a:lnTo>
                <a:lnTo>
                  <a:pt x="94" y="394"/>
                </a:lnTo>
                <a:lnTo>
                  <a:pt x="62" y="399"/>
                </a:lnTo>
                <a:lnTo>
                  <a:pt x="62" y="399"/>
                </a:lnTo>
                <a:lnTo>
                  <a:pt x="60" y="399"/>
                </a:lnTo>
                <a:lnTo>
                  <a:pt x="56" y="401"/>
                </a:lnTo>
                <a:lnTo>
                  <a:pt x="51" y="406"/>
                </a:lnTo>
                <a:lnTo>
                  <a:pt x="45" y="413"/>
                </a:lnTo>
                <a:lnTo>
                  <a:pt x="45" y="413"/>
                </a:lnTo>
                <a:lnTo>
                  <a:pt x="40" y="415"/>
                </a:lnTo>
                <a:lnTo>
                  <a:pt x="30" y="418"/>
                </a:lnTo>
                <a:lnTo>
                  <a:pt x="30" y="418"/>
                </a:lnTo>
                <a:lnTo>
                  <a:pt x="26" y="421"/>
                </a:lnTo>
                <a:lnTo>
                  <a:pt x="25" y="426"/>
                </a:lnTo>
                <a:lnTo>
                  <a:pt x="22" y="433"/>
                </a:lnTo>
                <a:lnTo>
                  <a:pt x="22" y="433"/>
                </a:lnTo>
                <a:lnTo>
                  <a:pt x="29" y="475"/>
                </a:lnTo>
                <a:lnTo>
                  <a:pt x="34" y="503"/>
                </a:lnTo>
                <a:lnTo>
                  <a:pt x="36" y="513"/>
                </a:lnTo>
                <a:lnTo>
                  <a:pt x="37" y="517"/>
                </a:lnTo>
                <a:lnTo>
                  <a:pt x="37" y="517"/>
                </a:lnTo>
                <a:lnTo>
                  <a:pt x="74" y="519"/>
                </a:lnTo>
                <a:lnTo>
                  <a:pt x="92" y="527"/>
                </a:lnTo>
                <a:lnTo>
                  <a:pt x="109" y="527"/>
                </a:lnTo>
                <a:lnTo>
                  <a:pt x="109" y="552"/>
                </a:lnTo>
                <a:lnTo>
                  <a:pt x="104" y="591"/>
                </a:lnTo>
                <a:lnTo>
                  <a:pt x="104" y="591"/>
                </a:lnTo>
                <a:lnTo>
                  <a:pt x="106" y="592"/>
                </a:lnTo>
                <a:lnTo>
                  <a:pt x="113" y="596"/>
                </a:lnTo>
                <a:lnTo>
                  <a:pt x="118" y="597"/>
                </a:lnTo>
                <a:lnTo>
                  <a:pt x="122" y="598"/>
                </a:lnTo>
                <a:lnTo>
                  <a:pt x="127" y="597"/>
                </a:lnTo>
                <a:lnTo>
                  <a:pt x="134" y="596"/>
                </a:lnTo>
                <a:lnTo>
                  <a:pt x="134" y="596"/>
                </a:lnTo>
                <a:lnTo>
                  <a:pt x="145" y="589"/>
                </a:lnTo>
                <a:lnTo>
                  <a:pt x="155" y="582"/>
                </a:lnTo>
                <a:lnTo>
                  <a:pt x="161" y="581"/>
                </a:lnTo>
                <a:lnTo>
                  <a:pt x="166" y="580"/>
                </a:lnTo>
                <a:lnTo>
                  <a:pt x="172" y="580"/>
                </a:lnTo>
                <a:lnTo>
                  <a:pt x="178" y="584"/>
                </a:lnTo>
                <a:lnTo>
                  <a:pt x="178" y="584"/>
                </a:lnTo>
                <a:lnTo>
                  <a:pt x="184" y="586"/>
                </a:lnTo>
                <a:lnTo>
                  <a:pt x="188" y="590"/>
                </a:lnTo>
                <a:lnTo>
                  <a:pt x="193" y="595"/>
                </a:lnTo>
                <a:lnTo>
                  <a:pt x="195" y="596"/>
                </a:lnTo>
                <a:lnTo>
                  <a:pt x="200" y="596"/>
                </a:lnTo>
                <a:lnTo>
                  <a:pt x="218" y="596"/>
                </a:lnTo>
                <a:lnTo>
                  <a:pt x="218" y="596"/>
                </a:lnTo>
                <a:lnTo>
                  <a:pt x="230" y="594"/>
                </a:lnTo>
                <a:lnTo>
                  <a:pt x="240" y="590"/>
                </a:lnTo>
                <a:lnTo>
                  <a:pt x="258" y="581"/>
                </a:lnTo>
                <a:lnTo>
                  <a:pt x="266" y="577"/>
                </a:lnTo>
                <a:lnTo>
                  <a:pt x="273" y="576"/>
                </a:lnTo>
                <a:lnTo>
                  <a:pt x="282" y="575"/>
                </a:lnTo>
                <a:lnTo>
                  <a:pt x="289" y="579"/>
                </a:lnTo>
                <a:lnTo>
                  <a:pt x="289" y="579"/>
                </a:lnTo>
                <a:lnTo>
                  <a:pt x="297" y="582"/>
                </a:lnTo>
                <a:lnTo>
                  <a:pt x="300" y="586"/>
                </a:lnTo>
                <a:lnTo>
                  <a:pt x="304" y="592"/>
                </a:lnTo>
                <a:lnTo>
                  <a:pt x="308" y="594"/>
                </a:lnTo>
                <a:lnTo>
                  <a:pt x="311" y="595"/>
                </a:lnTo>
                <a:lnTo>
                  <a:pt x="320" y="595"/>
                </a:lnTo>
                <a:lnTo>
                  <a:pt x="331" y="594"/>
                </a:lnTo>
                <a:lnTo>
                  <a:pt x="331" y="594"/>
                </a:lnTo>
                <a:lnTo>
                  <a:pt x="345" y="591"/>
                </a:lnTo>
                <a:lnTo>
                  <a:pt x="356" y="587"/>
                </a:lnTo>
                <a:lnTo>
                  <a:pt x="365" y="584"/>
                </a:lnTo>
                <a:lnTo>
                  <a:pt x="373" y="581"/>
                </a:lnTo>
                <a:lnTo>
                  <a:pt x="385" y="574"/>
                </a:lnTo>
                <a:lnTo>
                  <a:pt x="395" y="569"/>
                </a:lnTo>
                <a:lnTo>
                  <a:pt x="395" y="569"/>
                </a:lnTo>
                <a:lnTo>
                  <a:pt x="399" y="568"/>
                </a:lnTo>
                <a:lnTo>
                  <a:pt x="400" y="568"/>
                </a:lnTo>
                <a:lnTo>
                  <a:pt x="399" y="570"/>
                </a:lnTo>
                <a:lnTo>
                  <a:pt x="399" y="573"/>
                </a:lnTo>
                <a:lnTo>
                  <a:pt x="400" y="575"/>
                </a:lnTo>
                <a:lnTo>
                  <a:pt x="405" y="576"/>
                </a:lnTo>
                <a:lnTo>
                  <a:pt x="416" y="576"/>
                </a:lnTo>
                <a:lnTo>
                  <a:pt x="432" y="574"/>
                </a:lnTo>
                <a:lnTo>
                  <a:pt x="432" y="574"/>
                </a:lnTo>
                <a:lnTo>
                  <a:pt x="442" y="571"/>
                </a:lnTo>
                <a:lnTo>
                  <a:pt x="451" y="568"/>
                </a:lnTo>
                <a:lnTo>
                  <a:pt x="458" y="565"/>
                </a:lnTo>
                <a:lnTo>
                  <a:pt x="463" y="560"/>
                </a:lnTo>
                <a:lnTo>
                  <a:pt x="473" y="553"/>
                </a:lnTo>
                <a:lnTo>
                  <a:pt x="479" y="544"/>
                </a:lnTo>
                <a:lnTo>
                  <a:pt x="484" y="538"/>
                </a:lnTo>
                <a:lnTo>
                  <a:pt x="487" y="536"/>
                </a:lnTo>
                <a:lnTo>
                  <a:pt x="489" y="534"/>
                </a:lnTo>
                <a:lnTo>
                  <a:pt x="492" y="534"/>
                </a:lnTo>
                <a:lnTo>
                  <a:pt x="494" y="536"/>
                </a:lnTo>
                <a:lnTo>
                  <a:pt x="498" y="538"/>
                </a:lnTo>
                <a:lnTo>
                  <a:pt x="503" y="542"/>
                </a:lnTo>
                <a:lnTo>
                  <a:pt x="503" y="542"/>
                </a:lnTo>
                <a:lnTo>
                  <a:pt x="510" y="552"/>
                </a:lnTo>
                <a:lnTo>
                  <a:pt x="519" y="563"/>
                </a:lnTo>
                <a:lnTo>
                  <a:pt x="534" y="586"/>
                </a:lnTo>
                <a:lnTo>
                  <a:pt x="542" y="597"/>
                </a:lnTo>
                <a:lnTo>
                  <a:pt x="552" y="606"/>
                </a:lnTo>
                <a:lnTo>
                  <a:pt x="558" y="610"/>
                </a:lnTo>
                <a:lnTo>
                  <a:pt x="566" y="613"/>
                </a:lnTo>
                <a:lnTo>
                  <a:pt x="573" y="616"/>
                </a:lnTo>
                <a:lnTo>
                  <a:pt x="582" y="618"/>
                </a:lnTo>
                <a:lnTo>
                  <a:pt x="582" y="618"/>
                </a:lnTo>
                <a:lnTo>
                  <a:pt x="614" y="623"/>
                </a:lnTo>
                <a:lnTo>
                  <a:pt x="630" y="624"/>
                </a:lnTo>
                <a:lnTo>
                  <a:pt x="646" y="626"/>
                </a:lnTo>
                <a:lnTo>
                  <a:pt x="663" y="626"/>
                </a:lnTo>
                <a:lnTo>
                  <a:pt x="682" y="623"/>
                </a:lnTo>
                <a:lnTo>
                  <a:pt x="702" y="621"/>
                </a:lnTo>
                <a:lnTo>
                  <a:pt x="725" y="616"/>
                </a:lnTo>
                <a:lnTo>
                  <a:pt x="725" y="616"/>
                </a:lnTo>
                <a:lnTo>
                  <a:pt x="766" y="606"/>
                </a:lnTo>
                <a:lnTo>
                  <a:pt x="781" y="602"/>
                </a:lnTo>
                <a:lnTo>
                  <a:pt x="792" y="601"/>
                </a:lnTo>
                <a:lnTo>
                  <a:pt x="799" y="602"/>
                </a:lnTo>
                <a:lnTo>
                  <a:pt x="805" y="605"/>
                </a:lnTo>
                <a:lnTo>
                  <a:pt x="807" y="606"/>
                </a:lnTo>
                <a:lnTo>
                  <a:pt x="808" y="608"/>
                </a:lnTo>
                <a:lnTo>
                  <a:pt x="809" y="616"/>
                </a:lnTo>
                <a:lnTo>
                  <a:pt x="809" y="616"/>
                </a:lnTo>
                <a:lnTo>
                  <a:pt x="809" y="619"/>
                </a:lnTo>
                <a:lnTo>
                  <a:pt x="808" y="623"/>
                </a:lnTo>
                <a:lnTo>
                  <a:pt x="804" y="629"/>
                </a:lnTo>
                <a:lnTo>
                  <a:pt x="797" y="640"/>
                </a:lnTo>
                <a:lnTo>
                  <a:pt x="795" y="643"/>
                </a:lnTo>
                <a:lnTo>
                  <a:pt x="797" y="644"/>
                </a:lnTo>
                <a:lnTo>
                  <a:pt x="798" y="645"/>
                </a:lnTo>
                <a:lnTo>
                  <a:pt x="807" y="644"/>
                </a:lnTo>
                <a:lnTo>
                  <a:pt x="821" y="643"/>
                </a:lnTo>
                <a:lnTo>
                  <a:pt x="821" y="643"/>
                </a:lnTo>
                <a:lnTo>
                  <a:pt x="830" y="640"/>
                </a:lnTo>
                <a:lnTo>
                  <a:pt x="837" y="638"/>
                </a:lnTo>
                <a:lnTo>
                  <a:pt x="851" y="632"/>
                </a:lnTo>
                <a:lnTo>
                  <a:pt x="861" y="626"/>
                </a:lnTo>
                <a:lnTo>
                  <a:pt x="868" y="619"/>
                </a:lnTo>
                <a:lnTo>
                  <a:pt x="874" y="616"/>
                </a:lnTo>
                <a:lnTo>
                  <a:pt x="876" y="616"/>
                </a:lnTo>
                <a:lnTo>
                  <a:pt x="878" y="616"/>
                </a:lnTo>
                <a:lnTo>
                  <a:pt x="881" y="618"/>
                </a:lnTo>
                <a:lnTo>
                  <a:pt x="882" y="621"/>
                </a:lnTo>
                <a:lnTo>
                  <a:pt x="886" y="633"/>
                </a:lnTo>
                <a:lnTo>
                  <a:pt x="886" y="633"/>
                </a:lnTo>
                <a:lnTo>
                  <a:pt x="891" y="656"/>
                </a:lnTo>
                <a:lnTo>
                  <a:pt x="893" y="664"/>
                </a:lnTo>
                <a:lnTo>
                  <a:pt x="895" y="670"/>
                </a:lnTo>
                <a:lnTo>
                  <a:pt x="898" y="674"/>
                </a:lnTo>
                <a:lnTo>
                  <a:pt x="903" y="676"/>
                </a:lnTo>
                <a:lnTo>
                  <a:pt x="910" y="677"/>
                </a:lnTo>
                <a:lnTo>
                  <a:pt x="920" y="677"/>
                </a:lnTo>
                <a:lnTo>
                  <a:pt x="920" y="677"/>
                </a:lnTo>
                <a:lnTo>
                  <a:pt x="928" y="675"/>
                </a:lnTo>
                <a:lnTo>
                  <a:pt x="936" y="671"/>
                </a:lnTo>
                <a:lnTo>
                  <a:pt x="946" y="665"/>
                </a:lnTo>
                <a:lnTo>
                  <a:pt x="957" y="658"/>
                </a:lnTo>
                <a:lnTo>
                  <a:pt x="983" y="640"/>
                </a:lnTo>
                <a:lnTo>
                  <a:pt x="1008" y="622"/>
                </a:lnTo>
                <a:lnTo>
                  <a:pt x="1031" y="606"/>
                </a:lnTo>
                <a:lnTo>
                  <a:pt x="1040" y="600"/>
                </a:lnTo>
                <a:lnTo>
                  <a:pt x="1049" y="595"/>
                </a:lnTo>
                <a:lnTo>
                  <a:pt x="1053" y="594"/>
                </a:lnTo>
                <a:lnTo>
                  <a:pt x="1056" y="594"/>
                </a:lnTo>
                <a:lnTo>
                  <a:pt x="1057" y="594"/>
                </a:lnTo>
                <a:lnTo>
                  <a:pt x="1057" y="596"/>
                </a:lnTo>
                <a:lnTo>
                  <a:pt x="1057" y="597"/>
                </a:lnTo>
                <a:lnTo>
                  <a:pt x="1053" y="606"/>
                </a:lnTo>
                <a:lnTo>
                  <a:pt x="1053" y="606"/>
                </a:lnTo>
                <a:lnTo>
                  <a:pt x="1034" y="642"/>
                </a:lnTo>
                <a:lnTo>
                  <a:pt x="1025" y="658"/>
                </a:lnTo>
                <a:lnTo>
                  <a:pt x="1019" y="670"/>
                </a:lnTo>
                <a:lnTo>
                  <a:pt x="1018" y="676"/>
                </a:lnTo>
                <a:lnTo>
                  <a:pt x="1016" y="681"/>
                </a:lnTo>
                <a:lnTo>
                  <a:pt x="1018" y="685"/>
                </a:lnTo>
                <a:lnTo>
                  <a:pt x="1019" y="689"/>
                </a:lnTo>
                <a:lnTo>
                  <a:pt x="1023" y="690"/>
                </a:lnTo>
                <a:lnTo>
                  <a:pt x="1028" y="691"/>
                </a:lnTo>
                <a:lnTo>
                  <a:pt x="1035" y="691"/>
                </a:lnTo>
                <a:lnTo>
                  <a:pt x="1044" y="690"/>
                </a:lnTo>
                <a:lnTo>
                  <a:pt x="1044" y="690"/>
                </a:lnTo>
                <a:lnTo>
                  <a:pt x="1063" y="684"/>
                </a:lnTo>
                <a:lnTo>
                  <a:pt x="1082" y="677"/>
                </a:lnTo>
                <a:lnTo>
                  <a:pt x="1115" y="665"/>
                </a:lnTo>
                <a:lnTo>
                  <a:pt x="1129" y="660"/>
                </a:lnTo>
                <a:lnTo>
                  <a:pt x="1140" y="656"/>
                </a:lnTo>
                <a:lnTo>
                  <a:pt x="1144" y="656"/>
                </a:lnTo>
                <a:lnTo>
                  <a:pt x="1147" y="658"/>
                </a:lnTo>
                <a:lnTo>
                  <a:pt x="1151" y="659"/>
                </a:lnTo>
                <a:lnTo>
                  <a:pt x="1152" y="663"/>
                </a:lnTo>
                <a:lnTo>
                  <a:pt x="1152" y="663"/>
                </a:lnTo>
                <a:lnTo>
                  <a:pt x="1155" y="665"/>
                </a:lnTo>
                <a:lnTo>
                  <a:pt x="1160" y="668"/>
                </a:lnTo>
                <a:lnTo>
                  <a:pt x="1166" y="669"/>
                </a:lnTo>
                <a:lnTo>
                  <a:pt x="1176" y="670"/>
                </a:lnTo>
                <a:lnTo>
                  <a:pt x="1199" y="670"/>
                </a:lnTo>
                <a:lnTo>
                  <a:pt x="1233" y="668"/>
                </a:lnTo>
                <a:lnTo>
                  <a:pt x="1275" y="661"/>
                </a:lnTo>
                <a:lnTo>
                  <a:pt x="1328" y="653"/>
                </a:lnTo>
                <a:lnTo>
                  <a:pt x="1391" y="642"/>
                </a:lnTo>
                <a:lnTo>
                  <a:pt x="1465" y="628"/>
                </a:lnTo>
                <a:lnTo>
                  <a:pt x="1465" y="628"/>
                </a:lnTo>
                <a:lnTo>
                  <a:pt x="1541" y="611"/>
                </a:lnTo>
                <a:lnTo>
                  <a:pt x="1613" y="595"/>
                </a:lnTo>
                <a:lnTo>
                  <a:pt x="1678" y="577"/>
                </a:lnTo>
                <a:lnTo>
                  <a:pt x="1736" y="561"/>
                </a:lnTo>
                <a:lnTo>
                  <a:pt x="1783" y="548"/>
                </a:lnTo>
                <a:lnTo>
                  <a:pt x="1820" y="536"/>
                </a:lnTo>
                <a:lnTo>
                  <a:pt x="1845" y="527"/>
                </a:lnTo>
                <a:lnTo>
                  <a:pt x="1851" y="523"/>
                </a:lnTo>
                <a:lnTo>
                  <a:pt x="1855" y="522"/>
                </a:lnTo>
                <a:lnTo>
                  <a:pt x="1855" y="522"/>
                </a:lnTo>
                <a:lnTo>
                  <a:pt x="1857" y="518"/>
                </a:lnTo>
                <a:lnTo>
                  <a:pt x="1859" y="513"/>
                </a:lnTo>
                <a:lnTo>
                  <a:pt x="1861" y="506"/>
                </a:lnTo>
                <a:lnTo>
                  <a:pt x="1862" y="497"/>
                </a:lnTo>
                <a:lnTo>
                  <a:pt x="1872" y="497"/>
                </a:lnTo>
                <a:lnTo>
                  <a:pt x="1872" y="470"/>
                </a:lnTo>
                <a:lnTo>
                  <a:pt x="1872" y="470"/>
                </a:lnTo>
                <a:lnTo>
                  <a:pt x="1859" y="468"/>
                </a:lnTo>
                <a:lnTo>
                  <a:pt x="1819" y="461"/>
                </a:lnTo>
                <a:lnTo>
                  <a:pt x="1791" y="459"/>
                </a:lnTo>
                <a:lnTo>
                  <a:pt x="1757" y="457"/>
                </a:lnTo>
                <a:lnTo>
                  <a:pt x="1719" y="454"/>
                </a:lnTo>
                <a:lnTo>
                  <a:pt x="1677" y="453"/>
                </a:lnTo>
                <a:lnTo>
                  <a:pt x="1677" y="453"/>
                </a:lnTo>
                <a:lnTo>
                  <a:pt x="1594" y="452"/>
                </a:lnTo>
                <a:lnTo>
                  <a:pt x="1528" y="453"/>
                </a:lnTo>
                <a:lnTo>
                  <a:pt x="1467" y="455"/>
                </a:lnTo>
                <a:lnTo>
                  <a:pt x="1467" y="455"/>
                </a:lnTo>
                <a:lnTo>
                  <a:pt x="1433" y="443"/>
                </a:lnTo>
                <a:lnTo>
                  <a:pt x="1354" y="415"/>
                </a:lnTo>
                <a:lnTo>
                  <a:pt x="1305" y="399"/>
                </a:lnTo>
                <a:lnTo>
                  <a:pt x="1258" y="382"/>
                </a:lnTo>
                <a:lnTo>
                  <a:pt x="1215" y="370"/>
                </a:lnTo>
                <a:lnTo>
                  <a:pt x="1179" y="361"/>
                </a:lnTo>
                <a:lnTo>
                  <a:pt x="1179" y="361"/>
                </a:lnTo>
                <a:lnTo>
                  <a:pt x="1147" y="355"/>
                </a:lnTo>
                <a:lnTo>
                  <a:pt x="1110" y="350"/>
                </a:lnTo>
                <a:lnTo>
                  <a:pt x="1073" y="348"/>
                </a:lnTo>
                <a:lnTo>
                  <a:pt x="1037" y="345"/>
                </a:lnTo>
                <a:lnTo>
                  <a:pt x="978" y="344"/>
                </a:lnTo>
                <a:lnTo>
                  <a:pt x="955" y="344"/>
                </a:lnTo>
                <a:lnTo>
                  <a:pt x="955" y="344"/>
                </a:lnTo>
                <a:lnTo>
                  <a:pt x="916" y="321"/>
                </a:lnTo>
                <a:lnTo>
                  <a:pt x="888" y="302"/>
                </a:lnTo>
                <a:lnTo>
                  <a:pt x="876" y="294"/>
                </a:lnTo>
                <a:lnTo>
                  <a:pt x="868" y="287"/>
                </a:lnTo>
                <a:lnTo>
                  <a:pt x="868" y="287"/>
                </a:lnTo>
                <a:lnTo>
                  <a:pt x="851" y="266"/>
                </a:lnTo>
                <a:lnTo>
                  <a:pt x="828" y="237"/>
                </a:lnTo>
                <a:lnTo>
                  <a:pt x="799" y="199"/>
                </a:lnTo>
                <a:lnTo>
                  <a:pt x="814" y="199"/>
                </a:lnTo>
                <a:lnTo>
                  <a:pt x="814" y="199"/>
                </a:lnTo>
                <a:lnTo>
                  <a:pt x="816" y="190"/>
                </a:lnTo>
                <a:lnTo>
                  <a:pt x="823" y="170"/>
                </a:lnTo>
                <a:lnTo>
                  <a:pt x="829" y="138"/>
                </a:lnTo>
                <a:lnTo>
                  <a:pt x="831" y="120"/>
                </a:lnTo>
                <a:lnTo>
                  <a:pt x="834" y="100"/>
                </a:lnTo>
                <a:lnTo>
                  <a:pt x="834" y="100"/>
                </a:lnTo>
                <a:lnTo>
                  <a:pt x="834" y="89"/>
                </a:lnTo>
                <a:lnTo>
                  <a:pt x="834" y="79"/>
                </a:lnTo>
                <a:lnTo>
                  <a:pt x="832" y="70"/>
                </a:lnTo>
                <a:lnTo>
                  <a:pt x="830" y="63"/>
                </a:lnTo>
                <a:lnTo>
                  <a:pt x="828" y="54"/>
                </a:lnTo>
                <a:lnTo>
                  <a:pt x="824" y="48"/>
                </a:lnTo>
                <a:lnTo>
                  <a:pt x="816" y="36"/>
                </a:lnTo>
                <a:lnTo>
                  <a:pt x="807" y="26"/>
                </a:lnTo>
                <a:lnTo>
                  <a:pt x="795" y="17"/>
                </a:lnTo>
                <a:lnTo>
                  <a:pt x="784" y="11"/>
                </a:lnTo>
                <a:lnTo>
                  <a:pt x="772" y="5"/>
                </a:lnTo>
                <a:lnTo>
                  <a:pt x="772" y="5"/>
                </a:lnTo>
                <a:lnTo>
                  <a:pt x="760" y="2"/>
                </a:lnTo>
                <a:lnTo>
                  <a:pt x="747" y="0"/>
                </a:lnTo>
                <a:lnTo>
                  <a:pt x="734" y="0"/>
                </a:lnTo>
                <a:lnTo>
                  <a:pt x="721" y="2"/>
                </a:lnTo>
                <a:lnTo>
                  <a:pt x="709" y="6"/>
                </a:lnTo>
                <a:lnTo>
                  <a:pt x="698" y="11"/>
                </a:lnTo>
                <a:lnTo>
                  <a:pt x="688" y="18"/>
                </a:lnTo>
                <a:lnTo>
                  <a:pt x="681" y="27"/>
                </a:lnTo>
                <a:lnTo>
                  <a:pt x="681" y="27"/>
                </a:lnTo>
                <a:lnTo>
                  <a:pt x="673" y="38"/>
                </a:lnTo>
                <a:lnTo>
                  <a:pt x="668" y="50"/>
                </a:lnTo>
                <a:lnTo>
                  <a:pt x="666" y="63"/>
                </a:lnTo>
                <a:lnTo>
                  <a:pt x="663" y="74"/>
                </a:lnTo>
                <a:lnTo>
                  <a:pt x="661" y="94"/>
                </a:lnTo>
                <a:lnTo>
                  <a:pt x="661" y="102"/>
                </a:lnTo>
                <a:lnTo>
                  <a:pt x="671" y="110"/>
                </a:lnTo>
                <a:lnTo>
                  <a:pt x="668" y="117"/>
                </a:lnTo>
                <a:lnTo>
                  <a:pt x="668" y="117"/>
                </a:lnTo>
                <a:lnTo>
                  <a:pt x="656" y="112"/>
                </a:lnTo>
                <a:lnTo>
                  <a:pt x="642" y="107"/>
                </a:lnTo>
                <a:lnTo>
                  <a:pt x="625" y="104"/>
                </a:lnTo>
                <a:lnTo>
                  <a:pt x="607" y="100"/>
                </a:lnTo>
                <a:lnTo>
                  <a:pt x="598" y="100"/>
                </a:lnTo>
                <a:lnTo>
                  <a:pt x="589" y="100"/>
                </a:lnTo>
                <a:lnTo>
                  <a:pt x="579" y="100"/>
                </a:lnTo>
                <a:lnTo>
                  <a:pt x="572" y="102"/>
                </a:lnTo>
                <a:lnTo>
                  <a:pt x="563" y="105"/>
                </a:lnTo>
                <a:lnTo>
                  <a:pt x="557" y="110"/>
                </a:lnTo>
                <a:lnTo>
                  <a:pt x="557" y="110"/>
                </a:lnTo>
                <a:lnTo>
                  <a:pt x="551" y="115"/>
                </a:lnTo>
                <a:lnTo>
                  <a:pt x="548" y="121"/>
                </a:lnTo>
                <a:lnTo>
                  <a:pt x="548" y="128"/>
                </a:lnTo>
                <a:lnTo>
                  <a:pt x="550" y="136"/>
                </a:lnTo>
                <a:lnTo>
                  <a:pt x="552" y="144"/>
                </a:lnTo>
                <a:lnTo>
                  <a:pt x="556" y="153"/>
                </a:lnTo>
                <a:lnTo>
                  <a:pt x="567" y="169"/>
                </a:lnTo>
                <a:lnTo>
                  <a:pt x="579" y="185"/>
                </a:lnTo>
                <a:lnTo>
                  <a:pt x="592" y="199"/>
                </a:lnTo>
                <a:lnTo>
                  <a:pt x="604" y="211"/>
                </a:lnTo>
                <a:lnTo>
                  <a:pt x="604" y="211"/>
                </a:lnTo>
                <a:lnTo>
                  <a:pt x="597" y="231"/>
                </a:lnTo>
                <a:lnTo>
                  <a:pt x="590" y="248"/>
                </a:lnTo>
                <a:lnTo>
                  <a:pt x="584" y="265"/>
                </a:lnTo>
                <a:lnTo>
                  <a:pt x="584" y="265"/>
                </a:lnTo>
                <a:lnTo>
                  <a:pt x="578" y="279"/>
                </a:lnTo>
                <a:lnTo>
                  <a:pt x="574" y="292"/>
                </a:lnTo>
                <a:lnTo>
                  <a:pt x="573" y="300"/>
                </a:lnTo>
                <a:lnTo>
                  <a:pt x="573" y="306"/>
                </a:lnTo>
                <a:lnTo>
                  <a:pt x="574" y="313"/>
                </a:lnTo>
                <a:lnTo>
                  <a:pt x="577" y="322"/>
                </a:lnTo>
                <a:lnTo>
                  <a:pt x="577" y="322"/>
                </a:lnTo>
                <a:lnTo>
                  <a:pt x="581" y="336"/>
                </a:lnTo>
                <a:lnTo>
                  <a:pt x="583" y="347"/>
                </a:lnTo>
                <a:lnTo>
                  <a:pt x="584" y="357"/>
                </a:lnTo>
                <a:lnTo>
                  <a:pt x="584" y="357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6" name="Freeform 28">
            <a:extLst>
              <a:ext uri="{FF2B5EF4-FFF2-40B4-BE49-F238E27FC236}">
                <a16:creationId xmlns:a16="http://schemas.microsoft.com/office/drawing/2014/main" id="{37E4951E-CC1E-4667-854C-9BEA5172B162}"/>
              </a:ext>
            </a:extLst>
          </p:cNvPr>
          <p:cNvSpPr>
            <a:spLocks noEditPoints="1"/>
          </p:cNvSpPr>
          <p:nvPr/>
        </p:nvSpPr>
        <p:spPr bwMode="auto">
          <a:xfrm>
            <a:off x="2199446" y="5172216"/>
            <a:ext cx="1711907" cy="721902"/>
          </a:xfrm>
          <a:custGeom>
            <a:avLst/>
            <a:gdLst>
              <a:gd name="T0" fmla="*/ 702 w 1475"/>
              <a:gd name="T1" fmla="*/ 16 h 622"/>
              <a:gd name="T2" fmla="*/ 659 w 1475"/>
              <a:gd name="T3" fmla="*/ 0 h 622"/>
              <a:gd name="T4" fmla="*/ 586 w 1475"/>
              <a:gd name="T5" fmla="*/ 37 h 622"/>
              <a:gd name="T6" fmla="*/ 564 w 1475"/>
              <a:gd name="T7" fmla="*/ 76 h 622"/>
              <a:gd name="T8" fmla="*/ 565 w 1475"/>
              <a:gd name="T9" fmla="*/ 105 h 622"/>
              <a:gd name="T10" fmla="*/ 486 w 1475"/>
              <a:gd name="T11" fmla="*/ 159 h 622"/>
              <a:gd name="T12" fmla="*/ 436 w 1475"/>
              <a:gd name="T13" fmla="*/ 218 h 622"/>
              <a:gd name="T14" fmla="*/ 419 w 1475"/>
              <a:gd name="T15" fmla="*/ 264 h 622"/>
              <a:gd name="T16" fmla="*/ 418 w 1475"/>
              <a:gd name="T17" fmla="*/ 307 h 622"/>
              <a:gd name="T18" fmla="*/ 422 w 1475"/>
              <a:gd name="T19" fmla="*/ 367 h 622"/>
              <a:gd name="T20" fmla="*/ 270 w 1475"/>
              <a:gd name="T21" fmla="*/ 390 h 622"/>
              <a:gd name="T22" fmla="*/ 160 w 1475"/>
              <a:gd name="T23" fmla="*/ 335 h 622"/>
              <a:gd name="T24" fmla="*/ 45 w 1475"/>
              <a:gd name="T25" fmla="*/ 443 h 622"/>
              <a:gd name="T26" fmla="*/ 9 w 1475"/>
              <a:gd name="T27" fmla="*/ 469 h 622"/>
              <a:gd name="T28" fmla="*/ 3 w 1475"/>
              <a:gd name="T29" fmla="*/ 524 h 622"/>
              <a:gd name="T30" fmla="*/ 29 w 1475"/>
              <a:gd name="T31" fmla="*/ 576 h 622"/>
              <a:gd name="T32" fmla="*/ 86 w 1475"/>
              <a:gd name="T33" fmla="*/ 585 h 622"/>
              <a:gd name="T34" fmla="*/ 167 w 1475"/>
              <a:gd name="T35" fmla="*/ 574 h 622"/>
              <a:gd name="T36" fmla="*/ 255 w 1475"/>
              <a:gd name="T37" fmla="*/ 553 h 622"/>
              <a:gd name="T38" fmla="*/ 370 w 1475"/>
              <a:gd name="T39" fmla="*/ 604 h 622"/>
              <a:gd name="T40" fmla="*/ 445 w 1475"/>
              <a:gd name="T41" fmla="*/ 619 h 622"/>
              <a:gd name="T42" fmla="*/ 519 w 1475"/>
              <a:gd name="T43" fmla="*/ 617 h 622"/>
              <a:gd name="T44" fmla="*/ 634 w 1475"/>
              <a:gd name="T45" fmla="*/ 618 h 622"/>
              <a:gd name="T46" fmla="*/ 752 w 1475"/>
              <a:gd name="T47" fmla="*/ 590 h 622"/>
              <a:gd name="T48" fmla="*/ 862 w 1475"/>
              <a:gd name="T49" fmla="*/ 595 h 622"/>
              <a:gd name="T50" fmla="*/ 970 w 1475"/>
              <a:gd name="T51" fmla="*/ 557 h 622"/>
              <a:gd name="T52" fmla="*/ 1038 w 1475"/>
              <a:gd name="T53" fmla="*/ 548 h 622"/>
              <a:gd name="T54" fmla="*/ 1112 w 1475"/>
              <a:gd name="T55" fmla="*/ 543 h 622"/>
              <a:gd name="T56" fmla="*/ 1145 w 1475"/>
              <a:gd name="T57" fmla="*/ 512 h 622"/>
              <a:gd name="T58" fmla="*/ 1171 w 1475"/>
              <a:gd name="T59" fmla="*/ 524 h 622"/>
              <a:gd name="T60" fmla="*/ 1257 w 1475"/>
              <a:gd name="T61" fmla="*/ 557 h 622"/>
              <a:gd name="T62" fmla="*/ 1330 w 1475"/>
              <a:gd name="T63" fmla="*/ 543 h 622"/>
              <a:gd name="T64" fmla="*/ 1364 w 1475"/>
              <a:gd name="T65" fmla="*/ 541 h 622"/>
              <a:gd name="T66" fmla="*/ 1445 w 1475"/>
              <a:gd name="T67" fmla="*/ 502 h 622"/>
              <a:gd name="T68" fmla="*/ 1472 w 1475"/>
              <a:gd name="T69" fmla="*/ 458 h 622"/>
              <a:gd name="T70" fmla="*/ 1460 w 1475"/>
              <a:gd name="T71" fmla="*/ 433 h 622"/>
              <a:gd name="T72" fmla="*/ 1309 w 1475"/>
              <a:gd name="T73" fmla="*/ 420 h 622"/>
              <a:gd name="T74" fmla="*/ 1180 w 1475"/>
              <a:gd name="T75" fmla="*/ 270 h 622"/>
              <a:gd name="T76" fmla="*/ 1112 w 1475"/>
              <a:gd name="T77" fmla="*/ 316 h 622"/>
              <a:gd name="T78" fmla="*/ 1109 w 1475"/>
              <a:gd name="T79" fmla="*/ 343 h 622"/>
              <a:gd name="T80" fmla="*/ 1148 w 1475"/>
              <a:gd name="T81" fmla="*/ 349 h 622"/>
              <a:gd name="T82" fmla="*/ 1191 w 1475"/>
              <a:gd name="T83" fmla="*/ 354 h 622"/>
              <a:gd name="T84" fmla="*/ 1254 w 1475"/>
              <a:gd name="T85" fmla="*/ 376 h 622"/>
              <a:gd name="T86" fmla="*/ 1157 w 1475"/>
              <a:gd name="T87" fmla="*/ 433 h 622"/>
              <a:gd name="T88" fmla="*/ 1001 w 1475"/>
              <a:gd name="T89" fmla="*/ 393 h 622"/>
              <a:gd name="T90" fmla="*/ 809 w 1475"/>
              <a:gd name="T91" fmla="*/ 282 h 622"/>
              <a:gd name="T92" fmla="*/ 773 w 1475"/>
              <a:gd name="T93" fmla="*/ 192 h 622"/>
              <a:gd name="T94" fmla="*/ 786 w 1475"/>
              <a:gd name="T95" fmla="*/ 113 h 622"/>
              <a:gd name="T96" fmla="*/ 759 w 1475"/>
              <a:gd name="T97" fmla="*/ 64 h 622"/>
              <a:gd name="T98" fmla="*/ 717 w 1475"/>
              <a:gd name="T99" fmla="*/ 271 h 622"/>
              <a:gd name="T100" fmla="*/ 767 w 1475"/>
              <a:gd name="T101" fmla="*/ 369 h 622"/>
              <a:gd name="T102" fmla="*/ 647 w 1475"/>
              <a:gd name="T103" fmla="*/ 364 h 622"/>
              <a:gd name="T104" fmla="*/ 676 w 1475"/>
              <a:gd name="T105" fmla="*/ 330 h 622"/>
              <a:gd name="T106" fmla="*/ 681 w 1475"/>
              <a:gd name="T107" fmla="*/ 313 h 622"/>
              <a:gd name="T108" fmla="*/ 696 w 1475"/>
              <a:gd name="T109" fmla="*/ 287 h 6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475" h="622">
                <a:moveTo>
                  <a:pt x="729" y="44"/>
                </a:moveTo>
                <a:lnTo>
                  <a:pt x="729" y="44"/>
                </a:lnTo>
                <a:lnTo>
                  <a:pt x="724" y="38"/>
                </a:lnTo>
                <a:lnTo>
                  <a:pt x="719" y="30"/>
                </a:lnTo>
                <a:lnTo>
                  <a:pt x="712" y="23"/>
                </a:lnTo>
                <a:lnTo>
                  <a:pt x="702" y="16"/>
                </a:lnTo>
                <a:lnTo>
                  <a:pt x="691" y="8"/>
                </a:lnTo>
                <a:lnTo>
                  <a:pt x="678" y="3"/>
                </a:lnTo>
                <a:lnTo>
                  <a:pt x="672" y="1"/>
                </a:lnTo>
                <a:lnTo>
                  <a:pt x="665" y="0"/>
                </a:lnTo>
                <a:lnTo>
                  <a:pt x="665" y="0"/>
                </a:lnTo>
                <a:lnTo>
                  <a:pt x="659" y="0"/>
                </a:lnTo>
                <a:lnTo>
                  <a:pt x="651" y="1"/>
                </a:lnTo>
                <a:lnTo>
                  <a:pt x="636" y="5"/>
                </a:lnTo>
                <a:lnTo>
                  <a:pt x="622" y="11"/>
                </a:lnTo>
                <a:lnTo>
                  <a:pt x="608" y="18"/>
                </a:lnTo>
                <a:lnTo>
                  <a:pt x="596" y="27"/>
                </a:lnTo>
                <a:lnTo>
                  <a:pt x="586" y="37"/>
                </a:lnTo>
                <a:lnTo>
                  <a:pt x="577" y="44"/>
                </a:lnTo>
                <a:lnTo>
                  <a:pt x="573" y="51"/>
                </a:lnTo>
                <a:lnTo>
                  <a:pt x="573" y="51"/>
                </a:lnTo>
                <a:lnTo>
                  <a:pt x="568" y="61"/>
                </a:lnTo>
                <a:lnTo>
                  <a:pt x="565" y="70"/>
                </a:lnTo>
                <a:lnTo>
                  <a:pt x="564" y="76"/>
                </a:lnTo>
                <a:lnTo>
                  <a:pt x="562" y="85"/>
                </a:lnTo>
                <a:lnTo>
                  <a:pt x="562" y="85"/>
                </a:lnTo>
                <a:lnTo>
                  <a:pt x="564" y="92"/>
                </a:lnTo>
                <a:lnTo>
                  <a:pt x="564" y="100"/>
                </a:lnTo>
                <a:lnTo>
                  <a:pt x="565" y="105"/>
                </a:lnTo>
                <a:lnTo>
                  <a:pt x="565" y="105"/>
                </a:lnTo>
                <a:lnTo>
                  <a:pt x="509" y="138"/>
                </a:lnTo>
                <a:lnTo>
                  <a:pt x="509" y="138"/>
                </a:lnTo>
                <a:lnTo>
                  <a:pt x="502" y="143"/>
                </a:lnTo>
                <a:lnTo>
                  <a:pt x="497" y="145"/>
                </a:lnTo>
                <a:lnTo>
                  <a:pt x="486" y="159"/>
                </a:lnTo>
                <a:lnTo>
                  <a:pt x="486" y="159"/>
                </a:lnTo>
                <a:lnTo>
                  <a:pt x="472" y="177"/>
                </a:lnTo>
                <a:lnTo>
                  <a:pt x="465" y="186"/>
                </a:lnTo>
                <a:lnTo>
                  <a:pt x="457" y="195"/>
                </a:lnTo>
                <a:lnTo>
                  <a:pt x="457" y="195"/>
                </a:lnTo>
                <a:lnTo>
                  <a:pt x="443" y="209"/>
                </a:lnTo>
                <a:lnTo>
                  <a:pt x="436" y="218"/>
                </a:lnTo>
                <a:lnTo>
                  <a:pt x="431" y="228"/>
                </a:lnTo>
                <a:lnTo>
                  <a:pt x="431" y="228"/>
                </a:lnTo>
                <a:lnTo>
                  <a:pt x="423" y="249"/>
                </a:lnTo>
                <a:lnTo>
                  <a:pt x="420" y="256"/>
                </a:lnTo>
                <a:lnTo>
                  <a:pt x="419" y="264"/>
                </a:lnTo>
                <a:lnTo>
                  <a:pt x="419" y="264"/>
                </a:lnTo>
                <a:lnTo>
                  <a:pt x="419" y="276"/>
                </a:lnTo>
                <a:lnTo>
                  <a:pt x="419" y="281"/>
                </a:lnTo>
                <a:lnTo>
                  <a:pt x="419" y="285"/>
                </a:lnTo>
                <a:lnTo>
                  <a:pt x="419" y="285"/>
                </a:lnTo>
                <a:lnTo>
                  <a:pt x="418" y="292"/>
                </a:lnTo>
                <a:lnTo>
                  <a:pt x="418" y="307"/>
                </a:lnTo>
                <a:lnTo>
                  <a:pt x="418" y="323"/>
                </a:lnTo>
                <a:lnTo>
                  <a:pt x="417" y="333"/>
                </a:lnTo>
                <a:lnTo>
                  <a:pt x="417" y="333"/>
                </a:lnTo>
                <a:lnTo>
                  <a:pt x="417" y="338"/>
                </a:lnTo>
                <a:lnTo>
                  <a:pt x="418" y="346"/>
                </a:lnTo>
                <a:lnTo>
                  <a:pt x="422" y="367"/>
                </a:lnTo>
                <a:lnTo>
                  <a:pt x="429" y="397"/>
                </a:lnTo>
                <a:lnTo>
                  <a:pt x="286" y="412"/>
                </a:lnTo>
                <a:lnTo>
                  <a:pt x="286" y="412"/>
                </a:lnTo>
                <a:lnTo>
                  <a:pt x="281" y="404"/>
                </a:lnTo>
                <a:lnTo>
                  <a:pt x="276" y="397"/>
                </a:lnTo>
                <a:lnTo>
                  <a:pt x="270" y="390"/>
                </a:lnTo>
                <a:lnTo>
                  <a:pt x="270" y="390"/>
                </a:lnTo>
                <a:lnTo>
                  <a:pt x="263" y="382"/>
                </a:lnTo>
                <a:lnTo>
                  <a:pt x="256" y="377"/>
                </a:lnTo>
                <a:lnTo>
                  <a:pt x="250" y="374"/>
                </a:lnTo>
                <a:lnTo>
                  <a:pt x="160" y="379"/>
                </a:lnTo>
                <a:lnTo>
                  <a:pt x="160" y="335"/>
                </a:lnTo>
                <a:lnTo>
                  <a:pt x="19" y="345"/>
                </a:lnTo>
                <a:lnTo>
                  <a:pt x="24" y="438"/>
                </a:lnTo>
                <a:lnTo>
                  <a:pt x="24" y="438"/>
                </a:lnTo>
                <a:lnTo>
                  <a:pt x="52" y="440"/>
                </a:lnTo>
                <a:lnTo>
                  <a:pt x="52" y="440"/>
                </a:lnTo>
                <a:lnTo>
                  <a:pt x="45" y="443"/>
                </a:lnTo>
                <a:lnTo>
                  <a:pt x="31" y="449"/>
                </a:lnTo>
                <a:lnTo>
                  <a:pt x="24" y="453"/>
                </a:lnTo>
                <a:lnTo>
                  <a:pt x="18" y="458"/>
                </a:lnTo>
                <a:lnTo>
                  <a:pt x="12" y="462"/>
                </a:lnTo>
                <a:lnTo>
                  <a:pt x="9" y="469"/>
                </a:lnTo>
                <a:lnTo>
                  <a:pt x="9" y="469"/>
                </a:lnTo>
                <a:lnTo>
                  <a:pt x="5" y="481"/>
                </a:lnTo>
                <a:lnTo>
                  <a:pt x="3" y="491"/>
                </a:lnTo>
                <a:lnTo>
                  <a:pt x="0" y="509"/>
                </a:lnTo>
                <a:lnTo>
                  <a:pt x="0" y="509"/>
                </a:lnTo>
                <a:lnTo>
                  <a:pt x="2" y="516"/>
                </a:lnTo>
                <a:lnTo>
                  <a:pt x="3" y="524"/>
                </a:lnTo>
                <a:lnTo>
                  <a:pt x="10" y="546"/>
                </a:lnTo>
                <a:lnTo>
                  <a:pt x="15" y="556"/>
                </a:lnTo>
                <a:lnTo>
                  <a:pt x="20" y="566"/>
                </a:lnTo>
                <a:lnTo>
                  <a:pt x="25" y="572"/>
                </a:lnTo>
                <a:lnTo>
                  <a:pt x="29" y="576"/>
                </a:lnTo>
                <a:lnTo>
                  <a:pt x="29" y="576"/>
                </a:lnTo>
                <a:lnTo>
                  <a:pt x="35" y="578"/>
                </a:lnTo>
                <a:lnTo>
                  <a:pt x="42" y="581"/>
                </a:lnTo>
                <a:lnTo>
                  <a:pt x="51" y="583"/>
                </a:lnTo>
                <a:lnTo>
                  <a:pt x="67" y="583"/>
                </a:lnTo>
                <a:lnTo>
                  <a:pt x="67" y="583"/>
                </a:lnTo>
                <a:lnTo>
                  <a:pt x="86" y="585"/>
                </a:lnTo>
                <a:lnTo>
                  <a:pt x="104" y="585"/>
                </a:lnTo>
                <a:lnTo>
                  <a:pt x="117" y="585"/>
                </a:lnTo>
                <a:lnTo>
                  <a:pt x="130" y="582"/>
                </a:lnTo>
                <a:lnTo>
                  <a:pt x="146" y="578"/>
                </a:lnTo>
                <a:lnTo>
                  <a:pt x="167" y="574"/>
                </a:lnTo>
                <a:lnTo>
                  <a:pt x="167" y="574"/>
                </a:lnTo>
                <a:lnTo>
                  <a:pt x="188" y="567"/>
                </a:lnTo>
                <a:lnTo>
                  <a:pt x="203" y="561"/>
                </a:lnTo>
                <a:lnTo>
                  <a:pt x="224" y="551"/>
                </a:lnTo>
                <a:lnTo>
                  <a:pt x="233" y="549"/>
                </a:lnTo>
                <a:lnTo>
                  <a:pt x="242" y="549"/>
                </a:lnTo>
                <a:lnTo>
                  <a:pt x="255" y="553"/>
                </a:lnTo>
                <a:lnTo>
                  <a:pt x="270" y="559"/>
                </a:lnTo>
                <a:lnTo>
                  <a:pt x="270" y="559"/>
                </a:lnTo>
                <a:lnTo>
                  <a:pt x="303" y="574"/>
                </a:lnTo>
                <a:lnTo>
                  <a:pt x="328" y="586"/>
                </a:lnTo>
                <a:lnTo>
                  <a:pt x="350" y="597"/>
                </a:lnTo>
                <a:lnTo>
                  <a:pt x="370" y="604"/>
                </a:lnTo>
                <a:lnTo>
                  <a:pt x="370" y="604"/>
                </a:lnTo>
                <a:lnTo>
                  <a:pt x="391" y="611"/>
                </a:lnTo>
                <a:lnTo>
                  <a:pt x="410" y="617"/>
                </a:lnTo>
                <a:lnTo>
                  <a:pt x="429" y="620"/>
                </a:lnTo>
                <a:lnTo>
                  <a:pt x="438" y="620"/>
                </a:lnTo>
                <a:lnTo>
                  <a:pt x="445" y="619"/>
                </a:lnTo>
                <a:lnTo>
                  <a:pt x="445" y="619"/>
                </a:lnTo>
                <a:lnTo>
                  <a:pt x="459" y="617"/>
                </a:lnTo>
                <a:lnTo>
                  <a:pt x="475" y="615"/>
                </a:lnTo>
                <a:lnTo>
                  <a:pt x="493" y="615"/>
                </a:lnTo>
                <a:lnTo>
                  <a:pt x="519" y="617"/>
                </a:lnTo>
                <a:lnTo>
                  <a:pt x="519" y="617"/>
                </a:lnTo>
                <a:lnTo>
                  <a:pt x="543" y="619"/>
                </a:lnTo>
                <a:lnTo>
                  <a:pt x="561" y="622"/>
                </a:lnTo>
                <a:lnTo>
                  <a:pt x="582" y="622"/>
                </a:lnTo>
                <a:lnTo>
                  <a:pt x="614" y="619"/>
                </a:lnTo>
                <a:lnTo>
                  <a:pt x="614" y="619"/>
                </a:lnTo>
                <a:lnTo>
                  <a:pt x="634" y="618"/>
                </a:lnTo>
                <a:lnTo>
                  <a:pt x="655" y="613"/>
                </a:lnTo>
                <a:lnTo>
                  <a:pt x="673" y="608"/>
                </a:lnTo>
                <a:lnTo>
                  <a:pt x="693" y="603"/>
                </a:lnTo>
                <a:lnTo>
                  <a:pt x="727" y="593"/>
                </a:lnTo>
                <a:lnTo>
                  <a:pt x="740" y="591"/>
                </a:lnTo>
                <a:lnTo>
                  <a:pt x="752" y="590"/>
                </a:lnTo>
                <a:lnTo>
                  <a:pt x="752" y="590"/>
                </a:lnTo>
                <a:lnTo>
                  <a:pt x="777" y="591"/>
                </a:lnTo>
                <a:lnTo>
                  <a:pt x="808" y="593"/>
                </a:lnTo>
                <a:lnTo>
                  <a:pt x="838" y="595"/>
                </a:lnTo>
                <a:lnTo>
                  <a:pt x="851" y="595"/>
                </a:lnTo>
                <a:lnTo>
                  <a:pt x="862" y="595"/>
                </a:lnTo>
                <a:lnTo>
                  <a:pt x="862" y="595"/>
                </a:lnTo>
                <a:lnTo>
                  <a:pt x="885" y="590"/>
                </a:lnTo>
                <a:lnTo>
                  <a:pt x="906" y="583"/>
                </a:lnTo>
                <a:lnTo>
                  <a:pt x="950" y="566"/>
                </a:lnTo>
                <a:lnTo>
                  <a:pt x="950" y="566"/>
                </a:lnTo>
                <a:lnTo>
                  <a:pt x="970" y="557"/>
                </a:lnTo>
                <a:lnTo>
                  <a:pt x="988" y="551"/>
                </a:lnTo>
                <a:lnTo>
                  <a:pt x="998" y="550"/>
                </a:lnTo>
                <a:lnTo>
                  <a:pt x="1009" y="548"/>
                </a:lnTo>
                <a:lnTo>
                  <a:pt x="1023" y="548"/>
                </a:lnTo>
                <a:lnTo>
                  <a:pt x="1038" y="548"/>
                </a:lnTo>
                <a:lnTo>
                  <a:pt x="1038" y="548"/>
                </a:lnTo>
                <a:lnTo>
                  <a:pt x="1064" y="550"/>
                </a:lnTo>
                <a:lnTo>
                  <a:pt x="1083" y="550"/>
                </a:lnTo>
                <a:lnTo>
                  <a:pt x="1092" y="550"/>
                </a:lnTo>
                <a:lnTo>
                  <a:pt x="1098" y="549"/>
                </a:lnTo>
                <a:lnTo>
                  <a:pt x="1106" y="546"/>
                </a:lnTo>
                <a:lnTo>
                  <a:pt x="1112" y="543"/>
                </a:lnTo>
                <a:lnTo>
                  <a:pt x="1112" y="543"/>
                </a:lnTo>
                <a:lnTo>
                  <a:pt x="1118" y="538"/>
                </a:lnTo>
                <a:lnTo>
                  <a:pt x="1123" y="532"/>
                </a:lnTo>
                <a:lnTo>
                  <a:pt x="1133" y="519"/>
                </a:lnTo>
                <a:lnTo>
                  <a:pt x="1139" y="514"/>
                </a:lnTo>
                <a:lnTo>
                  <a:pt x="1145" y="512"/>
                </a:lnTo>
                <a:lnTo>
                  <a:pt x="1148" y="512"/>
                </a:lnTo>
                <a:lnTo>
                  <a:pt x="1151" y="513"/>
                </a:lnTo>
                <a:lnTo>
                  <a:pt x="1156" y="514"/>
                </a:lnTo>
                <a:lnTo>
                  <a:pt x="1160" y="517"/>
                </a:lnTo>
                <a:lnTo>
                  <a:pt x="1160" y="517"/>
                </a:lnTo>
                <a:lnTo>
                  <a:pt x="1171" y="524"/>
                </a:lnTo>
                <a:lnTo>
                  <a:pt x="1185" y="532"/>
                </a:lnTo>
                <a:lnTo>
                  <a:pt x="1199" y="538"/>
                </a:lnTo>
                <a:lnTo>
                  <a:pt x="1215" y="545"/>
                </a:lnTo>
                <a:lnTo>
                  <a:pt x="1230" y="550"/>
                </a:lnTo>
                <a:lnTo>
                  <a:pt x="1245" y="555"/>
                </a:lnTo>
                <a:lnTo>
                  <a:pt x="1257" y="557"/>
                </a:lnTo>
                <a:lnTo>
                  <a:pt x="1267" y="559"/>
                </a:lnTo>
                <a:lnTo>
                  <a:pt x="1267" y="559"/>
                </a:lnTo>
                <a:lnTo>
                  <a:pt x="1277" y="557"/>
                </a:lnTo>
                <a:lnTo>
                  <a:pt x="1290" y="555"/>
                </a:lnTo>
                <a:lnTo>
                  <a:pt x="1317" y="546"/>
                </a:lnTo>
                <a:lnTo>
                  <a:pt x="1330" y="543"/>
                </a:lnTo>
                <a:lnTo>
                  <a:pt x="1343" y="540"/>
                </a:lnTo>
                <a:lnTo>
                  <a:pt x="1353" y="539"/>
                </a:lnTo>
                <a:lnTo>
                  <a:pt x="1357" y="539"/>
                </a:lnTo>
                <a:lnTo>
                  <a:pt x="1360" y="540"/>
                </a:lnTo>
                <a:lnTo>
                  <a:pt x="1360" y="540"/>
                </a:lnTo>
                <a:lnTo>
                  <a:pt x="1364" y="541"/>
                </a:lnTo>
                <a:lnTo>
                  <a:pt x="1367" y="541"/>
                </a:lnTo>
                <a:lnTo>
                  <a:pt x="1377" y="539"/>
                </a:lnTo>
                <a:lnTo>
                  <a:pt x="1388" y="535"/>
                </a:lnTo>
                <a:lnTo>
                  <a:pt x="1401" y="529"/>
                </a:lnTo>
                <a:lnTo>
                  <a:pt x="1424" y="516"/>
                </a:lnTo>
                <a:lnTo>
                  <a:pt x="1445" y="502"/>
                </a:lnTo>
                <a:lnTo>
                  <a:pt x="1445" y="502"/>
                </a:lnTo>
                <a:lnTo>
                  <a:pt x="1453" y="495"/>
                </a:lnTo>
                <a:lnTo>
                  <a:pt x="1460" y="486"/>
                </a:lnTo>
                <a:lnTo>
                  <a:pt x="1465" y="477"/>
                </a:lnTo>
                <a:lnTo>
                  <a:pt x="1470" y="466"/>
                </a:lnTo>
                <a:lnTo>
                  <a:pt x="1472" y="458"/>
                </a:lnTo>
                <a:lnTo>
                  <a:pt x="1475" y="449"/>
                </a:lnTo>
                <a:lnTo>
                  <a:pt x="1475" y="441"/>
                </a:lnTo>
                <a:lnTo>
                  <a:pt x="1474" y="438"/>
                </a:lnTo>
                <a:lnTo>
                  <a:pt x="1474" y="438"/>
                </a:lnTo>
                <a:lnTo>
                  <a:pt x="1469" y="435"/>
                </a:lnTo>
                <a:lnTo>
                  <a:pt x="1460" y="433"/>
                </a:lnTo>
                <a:lnTo>
                  <a:pt x="1434" y="429"/>
                </a:lnTo>
                <a:lnTo>
                  <a:pt x="1374" y="423"/>
                </a:lnTo>
                <a:lnTo>
                  <a:pt x="1374" y="423"/>
                </a:lnTo>
                <a:lnTo>
                  <a:pt x="1348" y="420"/>
                </a:lnTo>
                <a:lnTo>
                  <a:pt x="1328" y="420"/>
                </a:lnTo>
                <a:lnTo>
                  <a:pt x="1309" y="420"/>
                </a:lnTo>
                <a:lnTo>
                  <a:pt x="1276" y="230"/>
                </a:lnTo>
                <a:lnTo>
                  <a:pt x="1276" y="230"/>
                </a:lnTo>
                <a:lnTo>
                  <a:pt x="1250" y="242"/>
                </a:lnTo>
                <a:lnTo>
                  <a:pt x="1201" y="261"/>
                </a:lnTo>
                <a:lnTo>
                  <a:pt x="1201" y="261"/>
                </a:lnTo>
                <a:lnTo>
                  <a:pt x="1180" y="270"/>
                </a:lnTo>
                <a:lnTo>
                  <a:pt x="1180" y="270"/>
                </a:lnTo>
                <a:lnTo>
                  <a:pt x="1157" y="285"/>
                </a:lnTo>
                <a:lnTo>
                  <a:pt x="1157" y="285"/>
                </a:lnTo>
                <a:lnTo>
                  <a:pt x="1125" y="304"/>
                </a:lnTo>
                <a:lnTo>
                  <a:pt x="1117" y="311"/>
                </a:lnTo>
                <a:lnTo>
                  <a:pt x="1112" y="316"/>
                </a:lnTo>
                <a:lnTo>
                  <a:pt x="1112" y="316"/>
                </a:lnTo>
                <a:lnTo>
                  <a:pt x="1109" y="322"/>
                </a:lnTo>
                <a:lnTo>
                  <a:pt x="1108" y="329"/>
                </a:lnTo>
                <a:lnTo>
                  <a:pt x="1107" y="338"/>
                </a:lnTo>
                <a:lnTo>
                  <a:pt x="1107" y="338"/>
                </a:lnTo>
                <a:lnTo>
                  <a:pt x="1109" y="343"/>
                </a:lnTo>
                <a:lnTo>
                  <a:pt x="1114" y="349"/>
                </a:lnTo>
                <a:lnTo>
                  <a:pt x="1114" y="349"/>
                </a:lnTo>
                <a:lnTo>
                  <a:pt x="1115" y="349"/>
                </a:lnTo>
                <a:lnTo>
                  <a:pt x="1118" y="350"/>
                </a:lnTo>
                <a:lnTo>
                  <a:pt x="1125" y="350"/>
                </a:lnTo>
                <a:lnTo>
                  <a:pt x="1148" y="349"/>
                </a:lnTo>
                <a:lnTo>
                  <a:pt x="1148" y="349"/>
                </a:lnTo>
                <a:lnTo>
                  <a:pt x="1156" y="346"/>
                </a:lnTo>
                <a:lnTo>
                  <a:pt x="1165" y="346"/>
                </a:lnTo>
                <a:lnTo>
                  <a:pt x="1169" y="346"/>
                </a:lnTo>
                <a:lnTo>
                  <a:pt x="1175" y="348"/>
                </a:lnTo>
                <a:lnTo>
                  <a:pt x="1191" y="354"/>
                </a:lnTo>
                <a:lnTo>
                  <a:pt x="1191" y="354"/>
                </a:lnTo>
                <a:lnTo>
                  <a:pt x="1214" y="364"/>
                </a:lnTo>
                <a:lnTo>
                  <a:pt x="1234" y="371"/>
                </a:lnTo>
                <a:lnTo>
                  <a:pt x="1234" y="371"/>
                </a:lnTo>
                <a:lnTo>
                  <a:pt x="1244" y="374"/>
                </a:lnTo>
                <a:lnTo>
                  <a:pt x="1254" y="376"/>
                </a:lnTo>
                <a:lnTo>
                  <a:pt x="1271" y="377"/>
                </a:lnTo>
                <a:lnTo>
                  <a:pt x="1283" y="377"/>
                </a:lnTo>
                <a:lnTo>
                  <a:pt x="1288" y="376"/>
                </a:lnTo>
                <a:lnTo>
                  <a:pt x="1296" y="423"/>
                </a:lnTo>
                <a:lnTo>
                  <a:pt x="1157" y="433"/>
                </a:lnTo>
                <a:lnTo>
                  <a:pt x="1157" y="433"/>
                </a:lnTo>
                <a:lnTo>
                  <a:pt x="1108" y="417"/>
                </a:lnTo>
                <a:lnTo>
                  <a:pt x="1067" y="406"/>
                </a:lnTo>
                <a:lnTo>
                  <a:pt x="1038" y="397"/>
                </a:lnTo>
                <a:lnTo>
                  <a:pt x="1038" y="397"/>
                </a:lnTo>
                <a:lnTo>
                  <a:pt x="1023" y="395"/>
                </a:lnTo>
                <a:lnTo>
                  <a:pt x="1001" y="393"/>
                </a:lnTo>
                <a:lnTo>
                  <a:pt x="949" y="392"/>
                </a:lnTo>
                <a:lnTo>
                  <a:pt x="881" y="392"/>
                </a:lnTo>
                <a:lnTo>
                  <a:pt x="827" y="328"/>
                </a:lnTo>
                <a:lnTo>
                  <a:pt x="827" y="328"/>
                </a:lnTo>
                <a:lnTo>
                  <a:pt x="809" y="282"/>
                </a:lnTo>
                <a:lnTo>
                  <a:pt x="809" y="282"/>
                </a:lnTo>
                <a:lnTo>
                  <a:pt x="802" y="265"/>
                </a:lnTo>
                <a:lnTo>
                  <a:pt x="792" y="245"/>
                </a:lnTo>
                <a:lnTo>
                  <a:pt x="778" y="221"/>
                </a:lnTo>
                <a:lnTo>
                  <a:pt x="778" y="221"/>
                </a:lnTo>
                <a:lnTo>
                  <a:pt x="775" y="206"/>
                </a:lnTo>
                <a:lnTo>
                  <a:pt x="773" y="192"/>
                </a:lnTo>
                <a:lnTo>
                  <a:pt x="773" y="192"/>
                </a:lnTo>
                <a:lnTo>
                  <a:pt x="778" y="167"/>
                </a:lnTo>
                <a:lnTo>
                  <a:pt x="783" y="142"/>
                </a:lnTo>
                <a:lnTo>
                  <a:pt x="785" y="127"/>
                </a:lnTo>
                <a:lnTo>
                  <a:pt x="786" y="113"/>
                </a:lnTo>
                <a:lnTo>
                  <a:pt x="786" y="113"/>
                </a:lnTo>
                <a:lnTo>
                  <a:pt x="786" y="106"/>
                </a:lnTo>
                <a:lnTo>
                  <a:pt x="783" y="98"/>
                </a:lnTo>
                <a:lnTo>
                  <a:pt x="781" y="92"/>
                </a:lnTo>
                <a:lnTo>
                  <a:pt x="777" y="86"/>
                </a:lnTo>
                <a:lnTo>
                  <a:pt x="768" y="74"/>
                </a:lnTo>
                <a:lnTo>
                  <a:pt x="759" y="64"/>
                </a:lnTo>
                <a:lnTo>
                  <a:pt x="747" y="55"/>
                </a:lnTo>
                <a:lnTo>
                  <a:pt x="739" y="49"/>
                </a:lnTo>
                <a:lnTo>
                  <a:pt x="729" y="44"/>
                </a:lnTo>
                <a:lnTo>
                  <a:pt x="729" y="44"/>
                </a:lnTo>
                <a:close/>
                <a:moveTo>
                  <a:pt x="717" y="271"/>
                </a:moveTo>
                <a:lnTo>
                  <a:pt x="717" y="271"/>
                </a:lnTo>
                <a:lnTo>
                  <a:pt x="730" y="311"/>
                </a:lnTo>
                <a:lnTo>
                  <a:pt x="741" y="338"/>
                </a:lnTo>
                <a:lnTo>
                  <a:pt x="746" y="348"/>
                </a:lnTo>
                <a:lnTo>
                  <a:pt x="750" y="354"/>
                </a:lnTo>
                <a:lnTo>
                  <a:pt x="750" y="354"/>
                </a:lnTo>
                <a:lnTo>
                  <a:pt x="767" y="369"/>
                </a:lnTo>
                <a:lnTo>
                  <a:pt x="767" y="369"/>
                </a:lnTo>
                <a:lnTo>
                  <a:pt x="777" y="375"/>
                </a:lnTo>
                <a:lnTo>
                  <a:pt x="792" y="383"/>
                </a:lnTo>
                <a:lnTo>
                  <a:pt x="812" y="395"/>
                </a:lnTo>
                <a:lnTo>
                  <a:pt x="657" y="387"/>
                </a:lnTo>
                <a:lnTo>
                  <a:pt x="647" y="364"/>
                </a:lnTo>
                <a:lnTo>
                  <a:pt x="647" y="364"/>
                </a:lnTo>
                <a:lnTo>
                  <a:pt x="654" y="360"/>
                </a:lnTo>
                <a:lnTo>
                  <a:pt x="660" y="355"/>
                </a:lnTo>
                <a:lnTo>
                  <a:pt x="665" y="349"/>
                </a:lnTo>
                <a:lnTo>
                  <a:pt x="665" y="349"/>
                </a:lnTo>
                <a:lnTo>
                  <a:pt x="676" y="330"/>
                </a:lnTo>
                <a:lnTo>
                  <a:pt x="680" y="323"/>
                </a:lnTo>
                <a:lnTo>
                  <a:pt x="681" y="319"/>
                </a:lnTo>
                <a:lnTo>
                  <a:pt x="681" y="318"/>
                </a:lnTo>
                <a:lnTo>
                  <a:pt x="681" y="318"/>
                </a:lnTo>
                <a:lnTo>
                  <a:pt x="681" y="316"/>
                </a:lnTo>
                <a:lnTo>
                  <a:pt x="681" y="313"/>
                </a:lnTo>
                <a:lnTo>
                  <a:pt x="686" y="304"/>
                </a:lnTo>
                <a:lnTo>
                  <a:pt x="686" y="304"/>
                </a:lnTo>
                <a:lnTo>
                  <a:pt x="691" y="293"/>
                </a:lnTo>
                <a:lnTo>
                  <a:pt x="693" y="290"/>
                </a:lnTo>
                <a:lnTo>
                  <a:pt x="696" y="287"/>
                </a:lnTo>
                <a:lnTo>
                  <a:pt x="696" y="287"/>
                </a:lnTo>
                <a:lnTo>
                  <a:pt x="717" y="271"/>
                </a:lnTo>
                <a:lnTo>
                  <a:pt x="717" y="271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26">
            <a:extLst>
              <a:ext uri="{FF2B5EF4-FFF2-40B4-BE49-F238E27FC236}">
                <a16:creationId xmlns:a16="http://schemas.microsoft.com/office/drawing/2014/main" id="{A10CF9BB-09FB-4C8A-BAC5-AA510801146F}"/>
              </a:ext>
            </a:extLst>
          </p:cNvPr>
          <p:cNvSpPr>
            <a:spLocks noEditPoints="1"/>
          </p:cNvSpPr>
          <p:nvPr/>
        </p:nvSpPr>
        <p:spPr bwMode="auto">
          <a:xfrm>
            <a:off x="407496" y="1488849"/>
            <a:ext cx="1620180" cy="583631"/>
          </a:xfrm>
          <a:custGeom>
            <a:avLst/>
            <a:gdLst>
              <a:gd name="T0" fmla="*/ 1087 w 1946"/>
              <a:gd name="T1" fmla="*/ 216 h 701"/>
              <a:gd name="T2" fmla="*/ 1037 w 1946"/>
              <a:gd name="T3" fmla="*/ 269 h 701"/>
              <a:gd name="T4" fmla="*/ 963 w 1946"/>
              <a:gd name="T5" fmla="*/ 338 h 701"/>
              <a:gd name="T6" fmla="*/ 908 w 1946"/>
              <a:gd name="T7" fmla="*/ 391 h 701"/>
              <a:gd name="T8" fmla="*/ 665 w 1946"/>
              <a:gd name="T9" fmla="*/ 429 h 701"/>
              <a:gd name="T10" fmla="*/ 252 w 1946"/>
              <a:gd name="T11" fmla="*/ 433 h 701"/>
              <a:gd name="T12" fmla="*/ 289 w 1946"/>
              <a:gd name="T13" fmla="*/ 458 h 701"/>
              <a:gd name="T14" fmla="*/ 329 w 1946"/>
              <a:gd name="T15" fmla="*/ 487 h 701"/>
              <a:gd name="T16" fmla="*/ 360 w 1946"/>
              <a:gd name="T17" fmla="*/ 456 h 701"/>
              <a:gd name="T18" fmla="*/ 327 w 1946"/>
              <a:gd name="T19" fmla="*/ 387 h 701"/>
              <a:gd name="T20" fmla="*/ 305 w 1946"/>
              <a:gd name="T21" fmla="*/ 314 h 701"/>
              <a:gd name="T22" fmla="*/ 247 w 1946"/>
              <a:gd name="T23" fmla="*/ 289 h 701"/>
              <a:gd name="T24" fmla="*/ 2 w 1946"/>
              <a:gd name="T25" fmla="*/ 522 h 701"/>
              <a:gd name="T26" fmla="*/ 18 w 1946"/>
              <a:gd name="T27" fmla="*/ 554 h 701"/>
              <a:gd name="T28" fmla="*/ 116 w 1946"/>
              <a:gd name="T29" fmla="*/ 563 h 701"/>
              <a:gd name="T30" fmla="*/ 419 w 1946"/>
              <a:gd name="T31" fmla="*/ 651 h 701"/>
              <a:gd name="T32" fmla="*/ 488 w 1946"/>
              <a:gd name="T33" fmla="*/ 680 h 701"/>
              <a:gd name="T34" fmla="*/ 609 w 1946"/>
              <a:gd name="T35" fmla="*/ 700 h 701"/>
              <a:gd name="T36" fmla="*/ 842 w 1946"/>
              <a:gd name="T37" fmla="*/ 680 h 701"/>
              <a:gd name="T38" fmla="*/ 989 w 1946"/>
              <a:gd name="T39" fmla="*/ 677 h 701"/>
              <a:gd name="T40" fmla="*/ 1267 w 1946"/>
              <a:gd name="T41" fmla="*/ 670 h 701"/>
              <a:gd name="T42" fmla="*/ 1444 w 1946"/>
              <a:gd name="T43" fmla="*/ 653 h 701"/>
              <a:gd name="T44" fmla="*/ 1644 w 1946"/>
              <a:gd name="T45" fmla="*/ 658 h 701"/>
              <a:gd name="T46" fmla="*/ 1784 w 1946"/>
              <a:gd name="T47" fmla="*/ 654 h 701"/>
              <a:gd name="T48" fmla="*/ 1882 w 1946"/>
              <a:gd name="T49" fmla="*/ 632 h 701"/>
              <a:gd name="T50" fmla="*/ 1904 w 1946"/>
              <a:gd name="T51" fmla="*/ 625 h 701"/>
              <a:gd name="T52" fmla="*/ 1902 w 1946"/>
              <a:gd name="T53" fmla="*/ 560 h 701"/>
              <a:gd name="T54" fmla="*/ 1919 w 1946"/>
              <a:gd name="T55" fmla="*/ 493 h 701"/>
              <a:gd name="T56" fmla="*/ 1946 w 1946"/>
              <a:gd name="T57" fmla="*/ 468 h 701"/>
              <a:gd name="T58" fmla="*/ 1908 w 1946"/>
              <a:gd name="T59" fmla="*/ 405 h 701"/>
              <a:gd name="T60" fmla="*/ 1875 w 1946"/>
              <a:gd name="T61" fmla="*/ 385 h 701"/>
              <a:gd name="T62" fmla="*/ 1838 w 1946"/>
              <a:gd name="T63" fmla="*/ 379 h 701"/>
              <a:gd name="T64" fmla="*/ 1840 w 1946"/>
              <a:gd name="T65" fmla="*/ 337 h 701"/>
              <a:gd name="T66" fmla="*/ 1824 w 1946"/>
              <a:gd name="T67" fmla="*/ 321 h 701"/>
              <a:gd name="T68" fmla="*/ 1710 w 1946"/>
              <a:gd name="T69" fmla="*/ 338 h 701"/>
              <a:gd name="T70" fmla="*/ 1715 w 1946"/>
              <a:gd name="T71" fmla="*/ 372 h 701"/>
              <a:gd name="T72" fmla="*/ 1712 w 1946"/>
              <a:gd name="T73" fmla="*/ 389 h 701"/>
              <a:gd name="T74" fmla="*/ 1635 w 1946"/>
              <a:gd name="T75" fmla="*/ 389 h 701"/>
              <a:gd name="T76" fmla="*/ 1615 w 1946"/>
              <a:gd name="T77" fmla="*/ 421 h 701"/>
              <a:gd name="T78" fmla="*/ 1459 w 1946"/>
              <a:gd name="T79" fmla="*/ 400 h 701"/>
              <a:gd name="T80" fmla="*/ 1472 w 1946"/>
              <a:gd name="T81" fmla="*/ 387 h 701"/>
              <a:gd name="T82" fmla="*/ 1486 w 1946"/>
              <a:gd name="T83" fmla="*/ 340 h 701"/>
              <a:gd name="T84" fmla="*/ 1451 w 1946"/>
              <a:gd name="T85" fmla="*/ 297 h 701"/>
              <a:gd name="T86" fmla="*/ 1425 w 1946"/>
              <a:gd name="T87" fmla="*/ 227 h 701"/>
              <a:gd name="T88" fmla="*/ 1335 w 1946"/>
              <a:gd name="T89" fmla="*/ 153 h 701"/>
              <a:gd name="T90" fmla="*/ 1346 w 1946"/>
              <a:gd name="T91" fmla="*/ 76 h 701"/>
              <a:gd name="T92" fmla="*/ 1317 w 1946"/>
              <a:gd name="T93" fmla="*/ 47 h 701"/>
              <a:gd name="T94" fmla="*/ 1265 w 1946"/>
              <a:gd name="T95" fmla="*/ 27 h 701"/>
              <a:gd name="T96" fmla="*/ 1207 w 1946"/>
              <a:gd name="T97" fmla="*/ 0 h 701"/>
              <a:gd name="T98" fmla="*/ 1137 w 1946"/>
              <a:gd name="T99" fmla="*/ 29 h 701"/>
              <a:gd name="T100" fmla="*/ 1114 w 1946"/>
              <a:gd name="T101" fmla="*/ 89 h 701"/>
              <a:gd name="T102" fmla="*/ 1114 w 1946"/>
              <a:gd name="T103" fmla="*/ 127 h 701"/>
              <a:gd name="T104" fmla="*/ 1130 w 1946"/>
              <a:gd name="T105" fmla="*/ 185 h 701"/>
              <a:gd name="T106" fmla="*/ 1133 w 1946"/>
              <a:gd name="T107" fmla="*/ 330 h 701"/>
              <a:gd name="T108" fmla="*/ 1107 w 1946"/>
              <a:gd name="T109" fmla="*/ 345 h 7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946" h="701">
                <a:moveTo>
                  <a:pt x="1123" y="189"/>
                </a:moveTo>
                <a:lnTo>
                  <a:pt x="1123" y="189"/>
                </a:lnTo>
                <a:lnTo>
                  <a:pt x="1118" y="191"/>
                </a:lnTo>
                <a:lnTo>
                  <a:pt x="1110" y="196"/>
                </a:lnTo>
                <a:lnTo>
                  <a:pt x="1094" y="208"/>
                </a:lnTo>
                <a:lnTo>
                  <a:pt x="1094" y="208"/>
                </a:lnTo>
                <a:lnTo>
                  <a:pt x="1087" y="216"/>
                </a:lnTo>
                <a:lnTo>
                  <a:pt x="1078" y="224"/>
                </a:lnTo>
                <a:lnTo>
                  <a:pt x="1066" y="240"/>
                </a:lnTo>
                <a:lnTo>
                  <a:pt x="1066" y="240"/>
                </a:lnTo>
                <a:lnTo>
                  <a:pt x="1060" y="248"/>
                </a:lnTo>
                <a:lnTo>
                  <a:pt x="1052" y="255"/>
                </a:lnTo>
                <a:lnTo>
                  <a:pt x="1037" y="269"/>
                </a:lnTo>
                <a:lnTo>
                  <a:pt x="1037" y="269"/>
                </a:lnTo>
                <a:lnTo>
                  <a:pt x="1030" y="275"/>
                </a:lnTo>
                <a:lnTo>
                  <a:pt x="1016" y="284"/>
                </a:lnTo>
                <a:lnTo>
                  <a:pt x="1002" y="293"/>
                </a:lnTo>
                <a:lnTo>
                  <a:pt x="995" y="300"/>
                </a:lnTo>
                <a:lnTo>
                  <a:pt x="989" y="305"/>
                </a:lnTo>
                <a:lnTo>
                  <a:pt x="989" y="305"/>
                </a:lnTo>
                <a:lnTo>
                  <a:pt x="963" y="338"/>
                </a:lnTo>
                <a:lnTo>
                  <a:pt x="941" y="365"/>
                </a:lnTo>
                <a:lnTo>
                  <a:pt x="941" y="365"/>
                </a:lnTo>
                <a:lnTo>
                  <a:pt x="935" y="371"/>
                </a:lnTo>
                <a:lnTo>
                  <a:pt x="924" y="379"/>
                </a:lnTo>
                <a:lnTo>
                  <a:pt x="909" y="389"/>
                </a:lnTo>
                <a:lnTo>
                  <a:pt x="909" y="389"/>
                </a:lnTo>
                <a:lnTo>
                  <a:pt x="908" y="391"/>
                </a:lnTo>
                <a:lnTo>
                  <a:pt x="905" y="396"/>
                </a:lnTo>
                <a:lnTo>
                  <a:pt x="902" y="401"/>
                </a:lnTo>
                <a:lnTo>
                  <a:pt x="902" y="401"/>
                </a:lnTo>
                <a:lnTo>
                  <a:pt x="795" y="411"/>
                </a:lnTo>
                <a:lnTo>
                  <a:pt x="716" y="421"/>
                </a:lnTo>
                <a:lnTo>
                  <a:pt x="684" y="426"/>
                </a:lnTo>
                <a:lnTo>
                  <a:pt x="665" y="429"/>
                </a:lnTo>
                <a:lnTo>
                  <a:pt x="665" y="429"/>
                </a:lnTo>
                <a:lnTo>
                  <a:pt x="619" y="447"/>
                </a:lnTo>
                <a:lnTo>
                  <a:pt x="550" y="472"/>
                </a:lnTo>
                <a:lnTo>
                  <a:pt x="461" y="509"/>
                </a:lnTo>
                <a:lnTo>
                  <a:pt x="240" y="513"/>
                </a:lnTo>
                <a:lnTo>
                  <a:pt x="252" y="433"/>
                </a:lnTo>
                <a:lnTo>
                  <a:pt x="252" y="433"/>
                </a:lnTo>
                <a:lnTo>
                  <a:pt x="255" y="437"/>
                </a:lnTo>
                <a:lnTo>
                  <a:pt x="262" y="445"/>
                </a:lnTo>
                <a:lnTo>
                  <a:pt x="271" y="454"/>
                </a:lnTo>
                <a:lnTo>
                  <a:pt x="276" y="456"/>
                </a:lnTo>
                <a:lnTo>
                  <a:pt x="279" y="458"/>
                </a:lnTo>
                <a:lnTo>
                  <a:pt x="279" y="458"/>
                </a:lnTo>
                <a:lnTo>
                  <a:pt x="289" y="458"/>
                </a:lnTo>
                <a:lnTo>
                  <a:pt x="302" y="459"/>
                </a:lnTo>
                <a:lnTo>
                  <a:pt x="313" y="464"/>
                </a:lnTo>
                <a:lnTo>
                  <a:pt x="316" y="466"/>
                </a:lnTo>
                <a:lnTo>
                  <a:pt x="320" y="469"/>
                </a:lnTo>
                <a:lnTo>
                  <a:pt x="320" y="469"/>
                </a:lnTo>
                <a:lnTo>
                  <a:pt x="325" y="477"/>
                </a:lnTo>
                <a:lnTo>
                  <a:pt x="329" y="487"/>
                </a:lnTo>
                <a:lnTo>
                  <a:pt x="332" y="497"/>
                </a:lnTo>
                <a:lnTo>
                  <a:pt x="332" y="497"/>
                </a:lnTo>
                <a:lnTo>
                  <a:pt x="337" y="492"/>
                </a:lnTo>
                <a:lnTo>
                  <a:pt x="347" y="480"/>
                </a:lnTo>
                <a:lnTo>
                  <a:pt x="352" y="472"/>
                </a:lnTo>
                <a:lnTo>
                  <a:pt x="357" y="464"/>
                </a:lnTo>
                <a:lnTo>
                  <a:pt x="360" y="456"/>
                </a:lnTo>
                <a:lnTo>
                  <a:pt x="360" y="449"/>
                </a:lnTo>
                <a:lnTo>
                  <a:pt x="360" y="449"/>
                </a:lnTo>
                <a:lnTo>
                  <a:pt x="358" y="443"/>
                </a:lnTo>
                <a:lnTo>
                  <a:pt x="355" y="434"/>
                </a:lnTo>
                <a:lnTo>
                  <a:pt x="345" y="417"/>
                </a:lnTo>
                <a:lnTo>
                  <a:pt x="334" y="397"/>
                </a:lnTo>
                <a:lnTo>
                  <a:pt x="327" y="387"/>
                </a:lnTo>
                <a:lnTo>
                  <a:pt x="324" y="377"/>
                </a:lnTo>
                <a:lnTo>
                  <a:pt x="324" y="377"/>
                </a:lnTo>
                <a:lnTo>
                  <a:pt x="319" y="356"/>
                </a:lnTo>
                <a:lnTo>
                  <a:pt x="315" y="338"/>
                </a:lnTo>
                <a:lnTo>
                  <a:pt x="313" y="329"/>
                </a:lnTo>
                <a:lnTo>
                  <a:pt x="309" y="322"/>
                </a:lnTo>
                <a:lnTo>
                  <a:pt x="305" y="314"/>
                </a:lnTo>
                <a:lnTo>
                  <a:pt x="300" y="308"/>
                </a:lnTo>
                <a:lnTo>
                  <a:pt x="300" y="308"/>
                </a:lnTo>
                <a:lnTo>
                  <a:pt x="293" y="303"/>
                </a:lnTo>
                <a:lnTo>
                  <a:pt x="285" y="300"/>
                </a:lnTo>
                <a:lnTo>
                  <a:pt x="268" y="293"/>
                </a:lnTo>
                <a:lnTo>
                  <a:pt x="253" y="290"/>
                </a:lnTo>
                <a:lnTo>
                  <a:pt x="247" y="289"/>
                </a:lnTo>
                <a:lnTo>
                  <a:pt x="224" y="509"/>
                </a:lnTo>
                <a:lnTo>
                  <a:pt x="224" y="509"/>
                </a:lnTo>
                <a:lnTo>
                  <a:pt x="114" y="513"/>
                </a:lnTo>
                <a:lnTo>
                  <a:pt x="39" y="516"/>
                </a:lnTo>
                <a:lnTo>
                  <a:pt x="3" y="517"/>
                </a:lnTo>
                <a:lnTo>
                  <a:pt x="3" y="517"/>
                </a:lnTo>
                <a:lnTo>
                  <a:pt x="2" y="522"/>
                </a:lnTo>
                <a:lnTo>
                  <a:pt x="0" y="529"/>
                </a:lnTo>
                <a:lnTo>
                  <a:pt x="0" y="538"/>
                </a:lnTo>
                <a:lnTo>
                  <a:pt x="2" y="543"/>
                </a:lnTo>
                <a:lnTo>
                  <a:pt x="3" y="545"/>
                </a:lnTo>
                <a:lnTo>
                  <a:pt x="3" y="545"/>
                </a:lnTo>
                <a:lnTo>
                  <a:pt x="9" y="550"/>
                </a:lnTo>
                <a:lnTo>
                  <a:pt x="18" y="554"/>
                </a:lnTo>
                <a:lnTo>
                  <a:pt x="27" y="556"/>
                </a:lnTo>
                <a:lnTo>
                  <a:pt x="40" y="558"/>
                </a:lnTo>
                <a:lnTo>
                  <a:pt x="40" y="558"/>
                </a:lnTo>
                <a:lnTo>
                  <a:pt x="56" y="559"/>
                </a:lnTo>
                <a:lnTo>
                  <a:pt x="78" y="559"/>
                </a:lnTo>
                <a:lnTo>
                  <a:pt x="103" y="560"/>
                </a:lnTo>
                <a:lnTo>
                  <a:pt x="116" y="563"/>
                </a:lnTo>
                <a:lnTo>
                  <a:pt x="127" y="565"/>
                </a:lnTo>
                <a:lnTo>
                  <a:pt x="127" y="565"/>
                </a:lnTo>
                <a:lnTo>
                  <a:pt x="183" y="581"/>
                </a:lnTo>
                <a:lnTo>
                  <a:pt x="281" y="609"/>
                </a:lnTo>
                <a:lnTo>
                  <a:pt x="332" y="624"/>
                </a:lnTo>
                <a:lnTo>
                  <a:pt x="381" y="639"/>
                </a:lnTo>
                <a:lnTo>
                  <a:pt x="419" y="651"/>
                </a:lnTo>
                <a:lnTo>
                  <a:pt x="434" y="658"/>
                </a:lnTo>
                <a:lnTo>
                  <a:pt x="445" y="661"/>
                </a:lnTo>
                <a:lnTo>
                  <a:pt x="445" y="661"/>
                </a:lnTo>
                <a:lnTo>
                  <a:pt x="460" y="669"/>
                </a:lnTo>
                <a:lnTo>
                  <a:pt x="471" y="674"/>
                </a:lnTo>
                <a:lnTo>
                  <a:pt x="481" y="677"/>
                </a:lnTo>
                <a:lnTo>
                  <a:pt x="488" y="680"/>
                </a:lnTo>
                <a:lnTo>
                  <a:pt x="504" y="681"/>
                </a:lnTo>
                <a:lnTo>
                  <a:pt x="525" y="686"/>
                </a:lnTo>
                <a:lnTo>
                  <a:pt x="525" y="686"/>
                </a:lnTo>
                <a:lnTo>
                  <a:pt x="553" y="693"/>
                </a:lnTo>
                <a:lnTo>
                  <a:pt x="571" y="696"/>
                </a:lnTo>
                <a:lnTo>
                  <a:pt x="589" y="698"/>
                </a:lnTo>
                <a:lnTo>
                  <a:pt x="609" y="700"/>
                </a:lnTo>
                <a:lnTo>
                  <a:pt x="630" y="701"/>
                </a:lnTo>
                <a:lnTo>
                  <a:pt x="651" y="701"/>
                </a:lnTo>
                <a:lnTo>
                  <a:pt x="673" y="698"/>
                </a:lnTo>
                <a:lnTo>
                  <a:pt x="673" y="698"/>
                </a:lnTo>
                <a:lnTo>
                  <a:pt x="726" y="691"/>
                </a:lnTo>
                <a:lnTo>
                  <a:pt x="788" y="685"/>
                </a:lnTo>
                <a:lnTo>
                  <a:pt x="842" y="680"/>
                </a:lnTo>
                <a:lnTo>
                  <a:pt x="863" y="679"/>
                </a:lnTo>
                <a:lnTo>
                  <a:pt x="877" y="677"/>
                </a:lnTo>
                <a:lnTo>
                  <a:pt x="877" y="677"/>
                </a:lnTo>
                <a:lnTo>
                  <a:pt x="916" y="680"/>
                </a:lnTo>
                <a:lnTo>
                  <a:pt x="946" y="680"/>
                </a:lnTo>
                <a:lnTo>
                  <a:pt x="989" y="677"/>
                </a:lnTo>
                <a:lnTo>
                  <a:pt x="989" y="677"/>
                </a:lnTo>
                <a:lnTo>
                  <a:pt x="1020" y="677"/>
                </a:lnTo>
                <a:lnTo>
                  <a:pt x="1057" y="676"/>
                </a:lnTo>
                <a:lnTo>
                  <a:pt x="1139" y="676"/>
                </a:lnTo>
                <a:lnTo>
                  <a:pt x="1178" y="676"/>
                </a:lnTo>
                <a:lnTo>
                  <a:pt x="1215" y="675"/>
                </a:lnTo>
                <a:lnTo>
                  <a:pt x="1245" y="672"/>
                </a:lnTo>
                <a:lnTo>
                  <a:pt x="1267" y="670"/>
                </a:lnTo>
                <a:lnTo>
                  <a:pt x="1267" y="670"/>
                </a:lnTo>
                <a:lnTo>
                  <a:pt x="1286" y="666"/>
                </a:lnTo>
                <a:lnTo>
                  <a:pt x="1312" y="663"/>
                </a:lnTo>
                <a:lnTo>
                  <a:pt x="1368" y="656"/>
                </a:lnTo>
                <a:lnTo>
                  <a:pt x="1397" y="654"/>
                </a:lnTo>
                <a:lnTo>
                  <a:pt x="1423" y="653"/>
                </a:lnTo>
                <a:lnTo>
                  <a:pt x="1444" y="653"/>
                </a:lnTo>
                <a:lnTo>
                  <a:pt x="1459" y="654"/>
                </a:lnTo>
                <a:lnTo>
                  <a:pt x="1459" y="654"/>
                </a:lnTo>
                <a:lnTo>
                  <a:pt x="1475" y="656"/>
                </a:lnTo>
                <a:lnTo>
                  <a:pt x="1497" y="658"/>
                </a:lnTo>
                <a:lnTo>
                  <a:pt x="1552" y="659"/>
                </a:lnTo>
                <a:lnTo>
                  <a:pt x="1608" y="659"/>
                </a:lnTo>
                <a:lnTo>
                  <a:pt x="1644" y="658"/>
                </a:lnTo>
                <a:lnTo>
                  <a:pt x="1644" y="658"/>
                </a:lnTo>
                <a:lnTo>
                  <a:pt x="1675" y="656"/>
                </a:lnTo>
                <a:lnTo>
                  <a:pt x="1720" y="656"/>
                </a:lnTo>
                <a:lnTo>
                  <a:pt x="1761" y="656"/>
                </a:lnTo>
                <a:lnTo>
                  <a:pt x="1776" y="655"/>
                </a:lnTo>
                <a:lnTo>
                  <a:pt x="1784" y="654"/>
                </a:lnTo>
                <a:lnTo>
                  <a:pt x="1784" y="654"/>
                </a:lnTo>
                <a:lnTo>
                  <a:pt x="1801" y="650"/>
                </a:lnTo>
                <a:lnTo>
                  <a:pt x="1826" y="646"/>
                </a:lnTo>
                <a:lnTo>
                  <a:pt x="1864" y="642"/>
                </a:lnTo>
                <a:lnTo>
                  <a:pt x="1864" y="642"/>
                </a:lnTo>
                <a:lnTo>
                  <a:pt x="1868" y="639"/>
                </a:lnTo>
                <a:lnTo>
                  <a:pt x="1875" y="635"/>
                </a:lnTo>
                <a:lnTo>
                  <a:pt x="1882" y="632"/>
                </a:lnTo>
                <a:lnTo>
                  <a:pt x="1888" y="629"/>
                </a:lnTo>
                <a:lnTo>
                  <a:pt x="1888" y="629"/>
                </a:lnTo>
                <a:lnTo>
                  <a:pt x="1898" y="630"/>
                </a:lnTo>
                <a:lnTo>
                  <a:pt x="1902" y="629"/>
                </a:lnTo>
                <a:lnTo>
                  <a:pt x="1903" y="628"/>
                </a:lnTo>
                <a:lnTo>
                  <a:pt x="1904" y="625"/>
                </a:lnTo>
                <a:lnTo>
                  <a:pt x="1904" y="625"/>
                </a:lnTo>
                <a:lnTo>
                  <a:pt x="1908" y="598"/>
                </a:lnTo>
                <a:lnTo>
                  <a:pt x="1909" y="582"/>
                </a:lnTo>
                <a:lnTo>
                  <a:pt x="1909" y="577"/>
                </a:lnTo>
                <a:lnTo>
                  <a:pt x="1908" y="574"/>
                </a:lnTo>
                <a:lnTo>
                  <a:pt x="1908" y="574"/>
                </a:lnTo>
                <a:lnTo>
                  <a:pt x="1905" y="569"/>
                </a:lnTo>
                <a:lnTo>
                  <a:pt x="1902" y="560"/>
                </a:lnTo>
                <a:lnTo>
                  <a:pt x="1899" y="553"/>
                </a:lnTo>
                <a:lnTo>
                  <a:pt x="1897" y="550"/>
                </a:lnTo>
                <a:lnTo>
                  <a:pt x="1896" y="549"/>
                </a:lnTo>
                <a:lnTo>
                  <a:pt x="1901" y="501"/>
                </a:lnTo>
                <a:lnTo>
                  <a:pt x="1901" y="501"/>
                </a:lnTo>
                <a:lnTo>
                  <a:pt x="1905" y="500"/>
                </a:lnTo>
                <a:lnTo>
                  <a:pt x="1919" y="493"/>
                </a:lnTo>
                <a:lnTo>
                  <a:pt x="1933" y="485"/>
                </a:lnTo>
                <a:lnTo>
                  <a:pt x="1938" y="481"/>
                </a:lnTo>
                <a:lnTo>
                  <a:pt x="1940" y="477"/>
                </a:lnTo>
                <a:lnTo>
                  <a:pt x="1940" y="477"/>
                </a:lnTo>
                <a:lnTo>
                  <a:pt x="1943" y="471"/>
                </a:lnTo>
                <a:lnTo>
                  <a:pt x="1945" y="469"/>
                </a:lnTo>
                <a:lnTo>
                  <a:pt x="1946" y="468"/>
                </a:lnTo>
                <a:lnTo>
                  <a:pt x="1944" y="465"/>
                </a:lnTo>
                <a:lnTo>
                  <a:pt x="1944" y="465"/>
                </a:lnTo>
                <a:lnTo>
                  <a:pt x="1904" y="437"/>
                </a:lnTo>
                <a:lnTo>
                  <a:pt x="1904" y="437"/>
                </a:lnTo>
                <a:lnTo>
                  <a:pt x="1907" y="423"/>
                </a:lnTo>
                <a:lnTo>
                  <a:pt x="1908" y="412"/>
                </a:lnTo>
                <a:lnTo>
                  <a:pt x="1908" y="405"/>
                </a:lnTo>
                <a:lnTo>
                  <a:pt x="1908" y="405"/>
                </a:lnTo>
                <a:lnTo>
                  <a:pt x="1904" y="400"/>
                </a:lnTo>
                <a:lnTo>
                  <a:pt x="1896" y="393"/>
                </a:lnTo>
                <a:lnTo>
                  <a:pt x="1887" y="387"/>
                </a:lnTo>
                <a:lnTo>
                  <a:pt x="1880" y="385"/>
                </a:lnTo>
                <a:lnTo>
                  <a:pt x="1880" y="385"/>
                </a:lnTo>
                <a:lnTo>
                  <a:pt x="1875" y="385"/>
                </a:lnTo>
                <a:lnTo>
                  <a:pt x="1865" y="385"/>
                </a:lnTo>
                <a:lnTo>
                  <a:pt x="1856" y="386"/>
                </a:lnTo>
                <a:lnTo>
                  <a:pt x="1847" y="385"/>
                </a:lnTo>
                <a:lnTo>
                  <a:pt x="1847" y="385"/>
                </a:lnTo>
                <a:lnTo>
                  <a:pt x="1843" y="384"/>
                </a:lnTo>
                <a:lnTo>
                  <a:pt x="1839" y="381"/>
                </a:lnTo>
                <a:lnTo>
                  <a:pt x="1838" y="379"/>
                </a:lnTo>
                <a:lnTo>
                  <a:pt x="1836" y="372"/>
                </a:lnTo>
                <a:lnTo>
                  <a:pt x="1836" y="372"/>
                </a:lnTo>
                <a:lnTo>
                  <a:pt x="1836" y="364"/>
                </a:lnTo>
                <a:lnTo>
                  <a:pt x="1839" y="353"/>
                </a:lnTo>
                <a:lnTo>
                  <a:pt x="1840" y="343"/>
                </a:lnTo>
                <a:lnTo>
                  <a:pt x="1840" y="337"/>
                </a:lnTo>
                <a:lnTo>
                  <a:pt x="1840" y="337"/>
                </a:lnTo>
                <a:lnTo>
                  <a:pt x="1840" y="333"/>
                </a:lnTo>
                <a:lnTo>
                  <a:pt x="1839" y="327"/>
                </a:lnTo>
                <a:lnTo>
                  <a:pt x="1838" y="324"/>
                </a:lnTo>
                <a:lnTo>
                  <a:pt x="1835" y="323"/>
                </a:lnTo>
                <a:lnTo>
                  <a:pt x="1830" y="322"/>
                </a:lnTo>
                <a:lnTo>
                  <a:pt x="1824" y="321"/>
                </a:lnTo>
                <a:lnTo>
                  <a:pt x="1824" y="321"/>
                </a:lnTo>
                <a:lnTo>
                  <a:pt x="1799" y="322"/>
                </a:lnTo>
                <a:lnTo>
                  <a:pt x="1763" y="324"/>
                </a:lnTo>
                <a:lnTo>
                  <a:pt x="1731" y="327"/>
                </a:lnTo>
                <a:lnTo>
                  <a:pt x="1715" y="329"/>
                </a:lnTo>
                <a:lnTo>
                  <a:pt x="1715" y="329"/>
                </a:lnTo>
                <a:lnTo>
                  <a:pt x="1713" y="332"/>
                </a:lnTo>
                <a:lnTo>
                  <a:pt x="1710" y="338"/>
                </a:lnTo>
                <a:lnTo>
                  <a:pt x="1708" y="349"/>
                </a:lnTo>
                <a:lnTo>
                  <a:pt x="1708" y="349"/>
                </a:lnTo>
                <a:lnTo>
                  <a:pt x="1708" y="354"/>
                </a:lnTo>
                <a:lnTo>
                  <a:pt x="1712" y="360"/>
                </a:lnTo>
                <a:lnTo>
                  <a:pt x="1714" y="366"/>
                </a:lnTo>
                <a:lnTo>
                  <a:pt x="1715" y="372"/>
                </a:lnTo>
                <a:lnTo>
                  <a:pt x="1715" y="372"/>
                </a:lnTo>
                <a:lnTo>
                  <a:pt x="1717" y="379"/>
                </a:lnTo>
                <a:lnTo>
                  <a:pt x="1718" y="385"/>
                </a:lnTo>
                <a:lnTo>
                  <a:pt x="1718" y="387"/>
                </a:lnTo>
                <a:lnTo>
                  <a:pt x="1718" y="389"/>
                </a:lnTo>
                <a:lnTo>
                  <a:pt x="1715" y="390"/>
                </a:lnTo>
                <a:lnTo>
                  <a:pt x="1712" y="389"/>
                </a:lnTo>
                <a:lnTo>
                  <a:pt x="1712" y="389"/>
                </a:lnTo>
                <a:lnTo>
                  <a:pt x="1701" y="387"/>
                </a:lnTo>
                <a:lnTo>
                  <a:pt x="1687" y="387"/>
                </a:lnTo>
                <a:lnTo>
                  <a:pt x="1672" y="387"/>
                </a:lnTo>
                <a:lnTo>
                  <a:pt x="1660" y="389"/>
                </a:lnTo>
                <a:lnTo>
                  <a:pt x="1660" y="389"/>
                </a:lnTo>
                <a:lnTo>
                  <a:pt x="1647" y="390"/>
                </a:lnTo>
                <a:lnTo>
                  <a:pt x="1635" y="389"/>
                </a:lnTo>
                <a:lnTo>
                  <a:pt x="1625" y="390"/>
                </a:lnTo>
                <a:lnTo>
                  <a:pt x="1621" y="391"/>
                </a:lnTo>
                <a:lnTo>
                  <a:pt x="1619" y="393"/>
                </a:lnTo>
                <a:lnTo>
                  <a:pt x="1619" y="393"/>
                </a:lnTo>
                <a:lnTo>
                  <a:pt x="1618" y="400"/>
                </a:lnTo>
                <a:lnTo>
                  <a:pt x="1617" y="408"/>
                </a:lnTo>
                <a:lnTo>
                  <a:pt x="1615" y="421"/>
                </a:lnTo>
                <a:lnTo>
                  <a:pt x="1615" y="421"/>
                </a:lnTo>
                <a:lnTo>
                  <a:pt x="1609" y="422"/>
                </a:lnTo>
                <a:lnTo>
                  <a:pt x="1591" y="419"/>
                </a:lnTo>
                <a:lnTo>
                  <a:pt x="1539" y="414"/>
                </a:lnTo>
                <a:lnTo>
                  <a:pt x="1463" y="405"/>
                </a:lnTo>
                <a:lnTo>
                  <a:pt x="1463" y="405"/>
                </a:lnTo>
                <a:lnTo>
                  <a:pt x="1459" y="400"/>
                </a:lnTo>
                <a:lnTo>
                  <a:pt x="1457" y="396"/>
                </a:lnTo>
                <a:lnTo>
                  <a:pt x="1457" y="395"/>
                </a:lnTo>
                <a:lnTo>
                  <a:pt x="1459" y="393"/>
                </a:lnTo>
                <a:lnTo>
                  <a:pt x="1459" y="393"/>
                </a:lnTo>
                <a:lnTo>
                  <a:pt x="1465" y="391"/>
                </a:lnTo>
                <a:lnTo>
                  <a:pt x="1470" y="390"/>
                </a:lnTo>
                <a:lnTo>
                  <a:pt x="1472" y="387"/>
                </a:lnTo>
                <a:lnTo>
                  <a:pt x="1475" y="384"/>
                </a:lnTo>
                <a:lnTo>
                  <a:pt x="1477" y="380"/>
                </a:lnTo>
                <a:lnTo>
                  <a:pt x="1480" y="372"/>
                </a:lnTo>
                <a:lnTo>
                  <a:pt x="1480" y="372"/>
                </a:lnTo>
                <a:lnTo>
                  <a:pt x="1482" y="359"/>
                </a:lnTo>
                <a:lnTo>
                  <a:pt x="1486" y="345"/>
                </a:lnTo>
                <a:lnTo>
                  <a:pt x="1486" y="340"/>
                </a:lnTo>
                <a:lnTo>
                  <a:pt x="1484" y="334"/>
                </a:lnTo>
                <a:lnTo>
                  <a:pt x="1483" y="329"/>
                </a:lnTo>
                <a:lnTo>
                  <a:pt x="1480" y="324"/>
                </a:lnTo>
                <a:lnTo>
                  <a:pt x="1480" y="324"/>
                </a:lnTo>
                <a:lnTo>
                  <a:pt x="1463" y="310"/>
                </a:lnTo>
                <a:lnTo>
                  <a:pt x="1457" y="303"/>
                </a:lnTo>
                <a:lnTo>
                  <a:pt x="1451" y="297"/>
                </a:lnTo>
                <a:lnTo>
                  <a:pt x="1451" y="297"/>
                </a:lnTo>
                <a:lnTo>
                  <a:pt x="1446" y="291"/>
                </a:lnTo>
                <a:lnTo>
                  <a:pt x="1445" y="285"/>
                </a:lnTo>
                <a:lnTo>
                  <a:pt x="1439" y="265"/>
                </a:lnTo>
                <a:lnTo>
                  <a:pt x="1439" y="265"/>
                </a:lnTo>
                <a:lnTo>
                  <a:pt x="1433" y="247"/>
                </a:lnTo>
                <a:lnTo>
                  <a:pt x="1425" y="227"/>
                </a:lnTo>
                <a:lnTo>
                  <a:pt x="1415" y="205"/>
                </a:lnTo>
                <a:lnTo>
                  <a:pt x="1415" y="205"/>
                </a:lnTo>
                <a:lnTo>
                  <a:pt x="1402" y="196"/>
                </a:lnTo>
                <a:lnTo>
                  <a:pt x="1376" y="181"/>
                </a:lnTo>
                <a:lnTo>
                  <a:pt x="1339" y="160"/>
                </a:lnTo>
                <a:lnTo>
                  <a:pt x="1335" y="153"/>
                </a:lnTo>
                <a:lnTo>
                  <a:pt x="1335" y="153"/>
                </a:lnTo>
                <a:lnTo>
                  <a:pt x="1338" y="144"/>
                </a:lnTo>
                <a:lnTo>
                  <a:pt x="1344" y="123"/>
                </a:lnTo>
                <a:lnTo>
                  <a:pt x="1347" y="111"/>
                </a:lnTo>
                <a:lnTo>
                  <a:pt x="1349" y="97"/>
                </a:lnTo>
                <a:lnTo>
                  <a:pt x="1349" y="86"/>
                </a:lnTo>
                <a:lnTo>
                  <a:pt x="1349" y="81"/>
                </a:lnTo>
                <a:lnTo>
                  <a:pt x="1346" y="76"/>
                </a:lnTo>
                <a:lnTo>
                  <a:pt x="1346" y="76"/>
                </a:lnTo>
                <a:lnTo>
                  <a:pt x="1342" y="68"/>
                </a:lnTo>
                <a:lnTo>
                  <a:pt x="1339" y="61"/>
                </a:lnTo>
                <a:lnTo>
                  <a:pt x="1333" y="56"/>
                </a:lnTo>
                <a:lnTo>
                  <a:pt x="1328" y="52"/>
                </a:lnTo>
                <a:lnTo>
                  <a:pt x="1321" y="49"/>
                </a:lnTo>
                <a:lnTo>
                  <a:pt x="1317" y="47"/>
                </a:lnTo>
                <a:lnTo>
                  <a:pt x="1307" y="44"/>
                </a:lnTo>
                <a:lnTo>
                  <a:pt x="1307" y="44"/>
                </a:lnTo>
                <a:lnTo>
                  <a:pt x="1287" y="42"/>
                </a:lnTo>
                <a:lnTo>
                  <a:pt x="1275" y="40"/>
                </a:lnTo>
                <a:lnTo>
                  <a:pt x="1275" y="40"/>
                </a:lnTo>
                <a:lnTo>
                  <a:pt x="1270" y="33"/>
                </a:lnTo>
                <a:lnTo>
                  <a:pt x="1265" y="27"/>
                </a:lnTo>
                <a:lnTo>
                  <a:pt x="1257" y="19"/>
                </a:lnTo>
                <a:lnTo>
                  <a:pt x="1247" y="12"/>
                </a:lnTo>
                <a:lnTo>
                  <a:pt x="1235" y="6"/>
                </a:lnTo>
                <a:lnTo>
                  <a:pt x="1229" y="3"/>
                </a:lnTo>
                <a:lnTo>
                  <a:pt x="1221" y="1"/>
                </a:lnTo>
                <a:lnTo>
                  <a:pt x="1214" y="0"/>
                </a:lnTo>
                <a:lnTo>
                  <a:pt x="1207" y="0"/>
                </a:lnTo>
                <a:lnTo>
                  <a:pt x="1207" y="0"/>
                </a:lnTo>
                <a:lnTo>
                  <a:pt x="1191" y="1"/>
                </a:lnTo>
                <a:lnTo>
                  <a:pt x="1177" y="3"/>
                </a:lnTo>
                <a:lnTo>
                  <a:pt x="1165" y="8"/>
                </a:lnTo>
                <a:lnTo>
                  <a:pt x="1155" y="15"/>
                </a:lnTo>
                <a:lnTo>
                  <a:pt x="1146" y="21"/>
                </a:lnTo>
                <a:lnTo>
                  <a:pt x="1137" y="29"/>
                </a:lnTo>
                <a:lnTo>
                  <a:pt x="1131" y="38"/>
                </a:lnTo>
                <a:lnTo>
                  <a:pt x="1126" y="48"/>
                </a:lnTo>
                <a:lnTo>
                  <a:pt x="1126" y="48"/>
                </a:lnTo>
                <a:lnTo>
                  <a:pt x="1119" y="65"/>
                </a:lnTo>
                <a:lnTo>
                  <a:pt x="1115" y="77"/>
                </a:lnTo>
                <a:lnTo>
                  <a:pt x="1114" y="85"/>
                </a:lnTo>
                <a:lnTo>
                  <a:pt x="1114" y="89"/>
                </a:lnTo>
                <a:lnTo>
                  <a:pt x="1114" y="89"/>
                </a:lnTo>
                <a:lnTo>
                  <a:pt x="1115" y="90"/>
                </a:lnTo>
                <a:lnTo>
                  <a:pt x="1115" y="94"/>
                </a:lnTo>
                <a:lnTo>
                  <a:pt x="1114" y="100"/>
                </a:lnTo>
                <a:lnTo>
                  <a:pt x="1114" y="100"/>
                </a:lnTo>
                <a:lnTo>
                  <a:pt x="1114" y="111"/>
                </a:lnTo>
                <a:lnTo>
                  <a:pt x="1114" y="127"/>
                </a:lnTo>
                <a:lnTo>
                  <a:pt x="1116" y="142"/>
                </a:lnTo>
                <a:lnTo>
                  <a:pt x="1118" y="156"/>
                </a:lnTo>
                <a:lnTo>
                  <a:pt x="1118" y="156"/>
                </a:lnTo>
                <a:lnTo>
                  <a:pt x="1121" y="168"/>
                </a:lnTo>
                <a:lnTo>
                  <a:pt x="1125" y="176"/>
                </a:lnTo>
                <a:lnTo>
                  <a:pt x="1130" y="185"/>
                </a:lnTo>
                <a:lnTo>
                  <a:pt x="1130" y="185"/>
                </a:lnTo>
                <a:lnTo>
                  <a:pt x="1128" y="186"/>
                </a:lnTo>
                <a:lnTo>
                  <a:pt x="1123" y="189"/>
                </a:lnTo>
                <a:lnTo>
                  <a:pt x="1123" y="189"/>
                </a:lnTo>
                <a:close/>
                <a:moveTo>
                  <a:pt x="1134" y="321"/>
                </a:moveTo>
                <a:lnTo>
                  <a:pt x="1134" y="321"/>
                </a:lnTo>
                <a:lnTo>
                  <a:pt x="1134" y="324"/>
                </a:lnTo>
                <a:lnTo>
                  <a:pt x="1133" y="330"/>
                </a:lnTo>
                <a:lnTo>
                  <a:pt x="1133" y="347"/>
                </a:lnTo>
                <a:lnTo>
                  <a:pt x="1134" y="369"/>
                </a:lnTo>
                <a:lnTo>
                  <a:pt x="1086" y="369"/>
                </a:lnTo>
                <a:lnTo>
                  <a:pt x="1086" y="369"/>
                </a:lnTo>
                <a:lnTo>
                  <a:pt x="1093" y="359"/>
                </a:lnTo>
                <a:lnTo>
                  <a:pt x="1099" y="351"/>
                </a:lnTo>
                <a:lnTo>
                  <a:pt x="1107" y="345"/>
                </a:lnTo>
                <a:lnTo>
                  <a:pt x="1107" y="345"/>
                </a:lnTo>
                <a:lnTo>
                  <a:pt x="1124" y="328"/>
                </a:lnTo>
                <a:lnTo>
                  <a:pt x="1133" y="321"/>
                </a:lnTo>
                <a:lnTo>
                  <a:pt x="1134" y="319"/>
                </a:lnTo>
                <a:lnTo>
                  <a:pt x="1134" y="321"/>
                </a:lnTo>
                <a:lnTo>
                  <a:pt x="1134" y="321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13">
            <a:extLst>
              <a:ext uri="{FF2B5EF4-FFF2-40B4-BE49-F238E27FC236}">
                <a16:creationId xmlns:a16="http://schemas.microsoft.com/office/drawing/2014/main" id="{8302C6B5-8BF4-4876-B175-0C20C41D7B0A}"/>
              </a:ext>
            </a:extLst>
          </p:cNvPr>
          <p:cNvSpPr>
            <a:spLocks noEditPoints="1"/>
          </p:cNvSpPr>
          <p:nvPr/>
        </p:nvSpPr>
        <p:spPr bwMode="auto">
          <a:xfrm>
            <a:off x="2291173" y="1430578"/>
            <a:ext cx="1620180" cy="659542"/>
          </a:xfrm>
          <a:custGeom>
            <a:avLst/>
            <a:gdLst>
              <a:gd name="T0" fmla="*/ 1208 w 1808"/>
              <a:gd name="T1" fmla="*/ 471 h 736"/>
              <a:gd name="T2" fmla="*/ 591 w 1808"/>
              <a:gd name="T3" fmla="*/ 483 h 736"/>
              <a:gd name="T4" fmla="*/ 384 w 1808"/>
              <a:gd name="T5" fmla="*/ 511 h 736"/>
              <a:gd name="T6" fmla="*/ 339 w 1808"/>
              <a:gd name="T7" fmla="*/ 498 h 736"/>
              <a:gd name="T8" fmla="*/ 322 w 1808"/>
              <a:gd name="T9" fmla="*/ 446 h 736"/>
              <a:gd name="T10" fmla="*/ 294 w 1808"/>
              <a:gd name="T11" fmla="*/ 385 h 736"/>
              <a:gd name="T12" fmla="*/ 248 w 1808"/>
              <a:gd name="T13" fmla="*/ 326 h 736"/>
              <a:gd name="T14" fmla="*/ 1 w 1808"/>
              <a:gd name="T15" fmla="*/ 529 h 736"/>
              <a:gd name="T16" fmla="*/ 9 w 1808"/>
              <a:gd name="T17" fmla="*/ 542 h 736"/>
              <a:gd name="T18" fmla="*/ 54 w 1808"/>
              <a:gd name="T19" fmla="*/ 566 h 736"/>
              <a:gd name="T20" fmla="*/ 540 w 1808"/>
              <a:gd name="T21" fmla="*/ 726 h 736"/>
              <a:gd name="T22" fmla="*/ 600 w 1808"/>
              <a:gd name="T23" fmla="*/ 735 h 736"/>
              <a:gd name="T24" fmla="*/ 791 w 1808"/>
              <a:gd name="T25" fmla="*/ 720 h 736"/>
              <a:gd name="T26" fmla="*/ 896 w 1808"/>
              <a:gd name="T27" fmla="*/ 721 h 736"/>
              <a:gd name="T28" fmla="*/ 1027 w 1808"/>
              <a:gd name="T29" fmla="*/ 703 h 736"/>
              <a:gd name="T30" fmla="*/ 1166 w 1808"/>
              <a:gd name="T31" fmla="*/ 689 h 736"/>
              <a:gd name="T32" fmla="*/ 1273 w 1808"/>
              <a:gd name="T33" fmla="*/ 703 h 736"/>
              <a:gd name="T34" fmla="*/ 1356 w 1808"/>
              <a:gd name="T35" fmla="*/ 682 h 736"/>
              <a:gd name="T36" fmla="*/ 1430 w 1808"/>
              <a:gd name="T37" fmla="*/ 669 h 736"/>
              <a:gd name="T38" fmla="*/ 1504 w 1808"/>
              <a:gd name="T39" fmla="*/ 674 h 736"/>
              <a:gd name="T40" fmla="*/ 1633 w 1808"/>
              <a:gd name="T41" fmla="*/ 666 h 736"/>
              <a:gd name="T42" fmla="*/ 1764 w 1808"/>
              <a:gd name="T43" fmla="*/ 653 h 736"/>
              <a:gd name="T44" fmla="*/ 1766 w 1808"/>
              <a:gd name="T45" fmla="*/ 546 h 736"/>
              <a:gd name="T46" fmla="*/ 1795 w 1808"/>
              <a:gd name="T47" fmla="*/ 530 h 736"/>
              <a:gd name="T48" fmla="*/ 1803 w 1808"/>
              <a:gd name="T49" fmla="*/ 455 h 736"/>
              <a:gd name="T50" fmla="*/ 1806 w 1808"/>
              <a:gd name="T51" fmla="*/ 441 h 736"/>
              <a:gd name="T52" fmla="*/ 1775 w 1808"/>
              <a:gd name="T53" fmla="*/ 432 h 736"/>
              <a:gd name="T54" fmla="*/ 1734 w 1808"/>
              <a:gd name="T55" fmla="*/ 401 h 736"/>
              <a:gd name="T56" fmla="*/ 1717 w 1808"/>
              <a:gd name="T57" fmla="*/ 384 h 736"/>
              <a:gd name="T58" fmla="*/ 1682 w 1808"/>
              <a:gd name="T59" fmla="*/ 339 h 736"/>
              <a:gd name="T60" fmla="*/ 1616 w 1808"/>
              <a:gd name="T61" fmla="*/ 253 h 736"/>
              <a:gd name="T62" fmla="*/ 1615 w 1808"/>
              <a:gd name="T63" fmla="*/ 231 h 736"/>
              <a:gd name="T64" fmla="*/ 1589 w 1808"/>
              <a:gd name="T65" fmla="*/ 126 h 736"/>
              <a:gd name="T66" fmla="*/ 1605 w 1808"/>
              <a:gd name="T67" fmla="*/ 93 h 736"/>
              <a:gd name="T68" fmla="*/ 1596 w 1808"/>
              <a:gd name="T69" fmla="*/ 66 h 736"/>
              <a:gd name="T70" fmla="*/ 1553 w 1808"/>
              <a:gd name="T71" fmla="*/ 57 h 736"/>
              <a:gd name="T72" fmla="*/ 1463 w 1808"/>
              <a:gd name="T73" fmla="*/ 58 h 736"/>
              <a:gd name="T74" fmla="*/ 1424 w 1808"/>
              <a:gd name="T75" fmla="*/ 8 h 736"/>
              <a:gd name="T76" fmla="*/ 1375 w 1808"/>
              <a:gd name="T77" fmla="*/ 2 h 736"/>
              <a:gd name="T78" fmla="*/ 1312 w 1808"/>
              <a:gd name="T79" fmla="*/ 37 h 736"/>
              <a:gd name="T80" fmla="*/ 1287 w 1808"/>
              <a:gd name="T81" fmla="*/ 87 h 736"/>
              <a:gd name="T82" fmla="*/ 1285 w 1808"/>
              <a:gd name="T83" fmla="*/ 120 h 736"/>
              <a:gd name="T84" fmla="*/ 1327 w 1808"/>
              <a:gd name="T85" fmla="*/ 193 h 736"/>
              <a:gd name="T86" fmla="*/ 1341 w 1808"/>
              <a:gd name="T87" fmla="*/ 224 h 736"/>
              <a:gd name="T88" fmla="*/ 1341 w 1808"/>
              <a:gd name="T89" fmla="*/ 316 h 736"/>
              <a:gd name="T90" fmla="*/ 1341 w 1808"/>
              <a:gd name="T91" fmla="*/ 388 h 736"/>
              <a:gd name="T92" fmla="*/ 1520 w 1808"/>
              <a:gd name="T93" fmla="*/ 473 h 736"/>
              <a:gd name="T94" fmla="*/ 1550 w 1808"/>
              <a:gd name="T95" fmla="*/ 490 h 736"/>
              <a:gd name="T96" fmla="*/ 1488 w 1808"/>
              <a:gd name="T97" fmla="*/ 498 h 736"/>
              <a:gd name="T98" fmla="*/ 1577 w 1808"/>
              <a:gd name="T99" fmla="*/ 343 h 736"/>
              <a:gd name="T100" fmla="*/ 1608 w 1808"/>
              <a:gd name="T101" fmla="*/ 367 h 736"/>
              <a:gd name="T102" fmla="*/ 1635 w 1808"/>
              <a:gd name="T103" fmla="*/ 388 h 736"/>
              <a:gd name="T104" fmla="*/ 1577 w 1808"/>
              <a:gd name="T105" fmla="*/ 377 h 736"/>
              <a:gd name="T106" fmla="*/ 232 w 1808"/>
              <a:gd name="T107" fmla="*/ 459 h 736"/>
              <a:gd name="T108" fmla="*/ 277 w 1808"/>
              <a:gd name="T109" fmla="*/ 466 h 736"/>
              <a:gd name="T110" fmla="*/ 296 w 1808"/>
              <a:gd name="T111" fmla="*/ 474 h 736"/>
              <a:gd name="T112" fmla="*/ 297 w 1808"/>
              <a:gd name="T113" fmla="*/ 487 h 736"/>
              <a:gd name="T114" fmla="*/ 337 w 1808"/>
              <a:gd name="T115" fmla="*/ 504 h 7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808" h="736">
                <a:moveTo>
                  <a:pt x="1342" y="406"/>
                </a:moveTo>
                <a:lnTo>
                  <a:pt x="1342" y="406"/>
                </a:lnTo>
                <a:lnTo>
                  <a:pt x="1257" y="446"/>
                </a:lnTo>
                <a:lnTo>
                  <a:pt x="1257" y="446"/>
                </a:lnTo>
                <a:lnTo>
                  <a:pt x="1224" y="463"/>
                </a:lnTo>
                <a:lnTo>
                  <a:pt x="1208" y="471"/>
                </a:lnTo>
                <a:lnTo>
                  <a:pt x="1195" y="477"/>
                </a:lnTo>
                <a:lnTo>
                  <a:pt x="1195" y="477"/>
                </a:lnTo>
                <a:lnTo>
                  <a:pt x="614" y="483"/>
                </a:lnTo>
                <a:lnTo>
                  <a:pt x="614" y="483"/>
                </a:lnTo>
                <a:lnTo>
                  <a:pt x="598" y="482"/>
                </a:lnTo>
                <a:lnTo>
                  <a:pt x="591" y="483"/>
                </a:lnTo>
                <a:lnTo>
                  <a:pt x="585" y="484"/>
                </a:lnTo>
                <a:lnTo>
                  <a:pt x="585" y="484"/>
                </a:lnTo>
                <a:lnTo>
                  <a:pt x="574" y="487"/>
                </a:lnTo>
                <a:lnTo>
                  <a:pt x="551" y="490"/>
                </a:lnTo>
                <a:lnTo>
                  <a:pt x="481" y="499"/>
                </a:lnTo>
                <a:lnTo>
                  <a:pt x="384" y="511"/>
                </a:lnTo>
                <a:lnTo>
                  <a:pt x="354" y="515"/>
                </a:lnTo>
                <a:lnTo>
                  <a:pt x="354" y="515"/>
                </a:lnTo>
                <a:lnTo>
                  <a:pt x="352" y="514"/>
                </a:lnTo>
                <a:lnTo>
                  <a:pt x="347" y="509"/>
                </a:lnTo>
                <a:lnTo>
                  <a:pt x="341" y="501"/>
                </a:lnTo>
                <a:lnTo>
                  <a:pt x="339" y="498"/>
                </a:lnTo>
                <a:lnTo>
                  <a:pt x="338" y="493"/>
                </a:lnTo>
                <a:lnTo>
                  <a:pt x="338" y="493"/>
                </a:lnTo>
                <a:lnTo>
                  <a:pt x="338" y="484"/>
                </a:lnTo>
                <a:lnTo>
                  <a:pt x="335" y="473"/>
                </a:lnTo>
                <a:lnTo>
                  <a:pt x="330" y="461"/>
                </a:lnTo>
                <a:lnTo>
                  <a:pt x="322" y="446"/>
                </a:lnTo>
                <a:lnTo>
                  <a:pt x="322" y="446"/>
                </a:lnTo>
                <a:lnTo>
                  <a:pt x="309" y="424"/>
                </a:lnTo>
                <a:lnTo>
                  <a:pt x="305" y="415"/>
                </a:lnTo>
                <a:lnTo>
                  <a:pt x="300" y="403"/>
                </a:lnTo>
                <a:lnTo>
                  <a:pt x="300" y="403"/>
                </a:lnTo>
                <a:lnTo>
                  <a:pt x="294" y="385"/>
                </a:lnTo>
                <a:lnTo>
                  <a:pt x="285" y="366"/>
                </a:lnTo>
                <a:lnTo>
                  <a:pt x="275" y="348"/>
                </a:lnTo>
                <a:lnTo>
                  <a:pt x="270" y="341"/>
                </a:lnTo>
                <a:lnTo>
                  <a:pt x="264" y="336"/>
                </a:lnTo>
                <a:lnTo>
                  <a:pt x="264" y="336"/>
                </a:lnTo>
                <a:lnTo>
                  <a:pt x="248" y="326"/>
                </a:lnTo>
                <a:lnTo>
                  <a:pt x="242" y="322"/>
                </a:lnTo>
                <a:lnTo>
                  <a:pt x="209" y="520"/>
                </a:lnTo>
                <a:lnTo>
                  <a:pt x="7" y="519"/>
                </a:lnTo>
                <a:lnTo>
                  <a:pt x="7" y="519"/>
                </a:lnTo>
                <a:lnTo>
                  <a:pt x="4" y="524"/>
                </a:lnTo>
                <a:lnTo>
                  <a:pt x="1" y="529"/>
                </a:lnTo>
                <a:lnTo>
                  <a:pt x="0" y="534"/>
                </a:lnTo>
                <a:lnTo>
                  <a:pt x="0" y="534"/>
                </a:lnTo>
                <a:lnTo>
                  <a:pt x="1" y="537"/>
                </a:lnTo>
                <a:lnTo>
                  <a:pt x="4" y="538"/>
                </a:lnTo>
                <a:lnTo>
                  <a:pt x="9" y="542"/>
                </a:lnTo>
                <a:lnTo>
                  <a:pt x="9" y="542"/>
                </a:lnTo>
                <a:lnTo>
                  <a:pt x="31" y="552"/>
                </a:lnTo>
                <a:lnTo>
                  <a:pt x="51" y="559"/>
                </a:lnTo>
                <a:lnTo>
                  <a:pt x="51" y="559"/>
                </a:lnTo>
                <a:lnTo>
                  <a:pt x="52" y="562"/>
                </a:lnTo>
                <a:lnTo>
                  <a:pt x="54" y="566"/>
                </a:lnTo>
                <a:lnTo>
                  <a:pt x="54" y="566"/>
                </a:lnTo>
                <a:lnTo>
                  <a:pt x="74" y="573"/>
                </a:lnTo>
                <a:lnTo>
                  <a:pt x="127" y="590"/>
                </a:lnTo>
                <a:lnTo>
                  <a:pt x="286" y="643"/>
                </a:lnTo>
                <a:lnTo>
                  <a:pt x="451" y="698"/>
                </a:lnTo>
                <a:lnTo>
                  <a:pt x="540" y="726"/>
                </a:lnTo>
                <a:lnTo>
                  <a:pt x="540" y="726"/>
                </a:lnTo>
                <a:lnTo>
                  <a:pt x="557" y="731"/>
                </a:lnTo>
                <a:lnTo>
                  <a:pt x="564" y="734"/>
                </a:lnTo>
                <a:lnTo>
                  <a:pt x="570" y="736"/>
                </a:lnTo>
                <a:lnTo>
                  <a:pt x="579" y="736"/>
                </a:lnTo>
                <a:lnTo>
                  <a:pt x="579" y="736"/>
                </a:lnTo>
                <a:lnTo>
                  <a:pt x="600" y="735"/>
                </a:lnTo>
                <a:lnTo>
                  <a:pt x="631" y="731"/>
                </a:lnTo>
                <a:lnTo>
                  <a:pt x="672" y="727"/>
                </a:lnTo>
                <a:lnTo>
                  <a:pt x="719" y="722"/>
                </a:lnTo>
                <a:lnTo>
                  <a:pt x="719" y="722"/>
                </a:lnTo>
                <a:lnTo>
                  <a:pt x="761" y="720"/>
                </a:lnTo>
                <a:lnTo>
                  <a:pt x="791" y="720"/>
                </a:lnTo>
                <a:lnTo>
                  <a:pt x="815" y="721"/>
                </a:lnTo>
                <a:lnTo>
                  <a:pt x="833" y="722"/>
                </a:lnTo>
                <a:lnTo>
                  <a:pt x="833" y="722"/>
                </a:lnTo>
                <a:lnTo>
                  <a:pt x="844" y="724"/>
                </a:lnTo>
                <a:lnTo>
                  <a:pt x="859" y="724"/>
                </a:lnTo>
                <a:lnTo>
                  <a:pt x="896" y="721"/>
                </a:lnTo>
                <a:lnTo>
                  <a:pt x="936" y="717"/>
                </a:lnTo>
                <a:lnTo>
                  <a:pt x="956" y="714"/>
                </a:lnTo>
                <a:lnTo>
                  <a:pt x="973" y="711"/>
                </a:lnTo>
                <a:lnTo>
                  <a:pt x="973" y="711"/>
                </a:lnTo>
                <a:lnTo>
                  <a:pt x="1001" y="705"/>
                </a:lnTo>
                <a:lnTo>
                  <a:pt x="1027" y="703"/>
                </a:lnTo>
                <a:lnTo>
                  <a:pt x="1056" y="700"/>
                </a:lnTo>
                <a:lnTo>
                  <a:pt x="1091" y="696"/>
                </a:lnTo>
                <a:lnTo>
                  <a:pt x="1091" y="696"/>
                </a:lnTo>
                <a:lnTo>
                  <a:pt x="1124" y="692"/>
                </a:lnTo>
                <a:lnTo>
                  <a:pt x="1145" y="689"/>
                </a:lnTo>
                <a:lnTo>
                  <a:pt x="1166" y="689"/>
                </a:lnTo>
                <a:lnTo>
                  <a:pt x="1196" y="693"/>
                </a:lnTo>
                <a:lnTo>
                  <a:pt x="1196" y="693"/>
                </a:lnTo>
                <a:lnTo>
                  <a:pt x="1228" y="698"/>
                </a:lnTo>
                <a:lnTo>
                  <a:pt x="1253" y="701"/>
                </a:lnTo>
                <a:lnTo>
                  <a:pt x="1263" y="703"/>
                </a:lnTo>
                <a:lnTo>
                  <a:pt x="1273" y="703"/>
                </a:lnTo>
                <a:lnTo>
                  <a:pt x="1284" y="703"/>
                </a:lnTo>
                <a:lnTo>
                  <a:pt x="1295" y="700"/>
                </a:lnTo>
                <a:lnTo>
                  <a:pt x="1295" y="700"/>
                </a:lnTo>
                <a:lnTo>
                  <a:pt x="1309" y="696"/>
                </a:lnTo>
                <a:lnTo>
                  <a:pt x="1324" y="693"/>
                </a:lnTo>
                <a:lnTo>
                  <a:pt x="1356" y="682"/>
                </a:lnTo>
                <a:lnTo>
                  <a:pt x="1373" y="677"/>
                </a:lnTo>
                <a:lnTo>
                  <a:pt x="1389" y="672"/>
                </a:lnTo>
                <a:lnTo>
                  <a:pt x="1405" y="669"/>
                </a:lnTo>
                <a:lnTo>
                  <a:pt x="1420" y="669"/>
                </a:lnTo>
                <a:lnTo>
                  <a:pt x="1420" y="669"/>
                </a:lnTo>
                <a:lnTo>
                  <a:pt x="1430" y="669"/>
                </a:lnTo>
                <a:lnTo>
                  <a:pt x="1437" y="669"/>
                </a:lnTo>
                <a:lnTo>
                  <a:pt x="1446" y="668"/>
                </a:lnTo>
                <a:lnTo>
                  <a:pt x="1452" y="668"/>
                </a:lnTo>
                <a:lnTo>
                  <a:pt x="1462" y="668"/>
                </a:lnTo>
                <a:lnTo>
                  <a:pt x="1504" y="674"/>
                </a:lnTo>
                <a:lnTo>
                  <a:pt x="1504" y="674"/>
                </a:lnTo>
                <a:lnTo>
                  <a:pt x="1531" y="677"/>
                </a:lnTo>
                <a:lnTo>
                  <a:pt x="1552" y="678"/>
                </a:lnTo>
                <a:lnTo>
                  <a:pt x="1571" y="677"/>
                </a:lnTo>
                <a:lnTo>
                  <a:pt x="1587" y="674"/>
                </a:lnTo>
                <a:lnTo>
                  <a:pt x="1617" y="668"/>
                </a:lnTo>
                <a:lnTo>
                  <a:pt x="1633" y="666"/>
                </a:lnTo>
                <a:lnTo>
                  <a:pt x="1652" y="663"/>
                </a:lnTo>
                <a:lnTo>
                  <a:pt x="1652" y="663"/>
                </a:lnTo>
                <a:lnTo>
                  <a:pt x="1689" y="662"/>
                </a:lnTo>
                <a:lnTo>
                  <a:pt x="1719" y="662"/>
                </a:lnTo>
                <a:lnTo>
                  <a:pt x="1745" y="663"/>
                </a:lnTo>
                <a:lnTo>
                  <a:pt x="1764" y="653"/>
                </a:lnTo>
                <a:lnTo>
                  <a:pt x="1764" y="653"/>
                </a:lnTo>
                <a:lnTo>
                  <a:pt x="1772" y="566"/>
                </a:lnTo>
                <a:lnTo>
                  <a:pt x="1772" y="566"/>
                </a:lnTo>
                <a:lnTo>
                  <a:pt x="1771" y="559"/>
                </a:lnTo>
                <a:lnTo>
                  <a:pt x="1768" y="552"/>
                </a:lnTo>
                <a:lnTo>
                  <a:pt x="1766" y="546"/>
                </a:lnTo>
                <a:lnTo>
                  <a:pt x="1763" y="543"/>
                </a:lnTo>
                <a:lnTo>
                  <a:pt x="1763" y="543"/>
                </a:lnTo>
                <a:lnTo>
                  <a:pt x="1751" y="535"/>
                </a:lnTo>
                <a:lnTo>
                  <a:pt x="1741" y="527"/>
                </a:lnTo>
                <a:lnTo>
                  <a:pt x="1795" y="530"/>
                </a:lnTo>
                <a:lnTo>
                  <a:pt x="1795" y="530"/>
                </a:lnTo>
                <a:lnTo>
                  <a:pt x="1798" y="506"/>
                </a:lnTo>
                <a:lnTo>
                  <a:pt x="1801" y="480"/>
                </a:lnTo>
                <a:lnTo>
                  <a:pt x="1801" y="480"/>
                </a:lnTo>
                <a:lnTo>
                  <a:pt x="1801" y="469"/>
                </a:lnTo>
                <a:lnTo>
                  <a:pt x="1803" y="455"/>
                </a:lnTo>
                <a:lnTo>
                  <a:pt x="1803" y="455"/>
                </a:lnTo>
                <a:lnTo>
                  <a:pt x="1803" y="452"/>
                </a:lnTo>
                <a:lnTo>
                  <a:pt x="1804" y="450"/>
                </a:lnTo>
                <a:lnTo>
                  <a:pt x="1806" y="446"/>
                </a:lnTo>
                <a:lnTo>
                  <a:pt x="1808" y="445"/>
                </a:lnTo>
                <a:lnTo>
                  <a:pt x="1808" y="443"/>
                </a:lnTo>
                <a:lnTo>
                  <a:pt x="1806" y="441"/>
                </a:lnTo>
                <a:lnTo>
                  <a:pt x="1804" y="439"/>
                </a:lnTo>
                <a:lnTo>
                  <a:pt x="1804" y="439"/>
                </a:lnTo>
                <a:lnTo>
                  <a:pt x="1800" y="436"/>
                </a:lnTo>
                <a:lnTo>
                  <a:pt x="1796" y="435"/>
                </a:lnTo>
                <a:lnTo>
                  <a:pt x="1787" y="432"/>
                </a:lnTo>
                <a:lnTo>
                  <a:pt x="1775" y="432"/>
                </a:lnTo>
                <a:lnTo>
                  <a:pt x="1742" y="426"/>
                </a:lnTo>
                <a:lnTo>
                  <a:pt x="1742" y="426"/>
                </a:lnTo>
                <a:lnTo>
                  <a:pt x="1740" y="416"/>
                </a:lnTo>
                <a:lnTo>
                  <a:pt x="1736" y="408"/>
                </a:lnTo>
                <a:lnTo>
                  <a:pt x="1734" y="401"/>
                </a:lnTo>
                <a:lnTo>
                  <a:pt x="1734" y="401"/>
                </a:lnTo>
                <a:lnTo>
                  <a:pt x="1729" y="398"/>
                </a:lnTo>
                <a:lnTo>
                  <a:pt x="1724" y="395"/>
                </a:lnTo>
                <a:lnTo>
                  <a:pt x="1716" y="394"/>
                </a:lnTo>
                <a:lnTo>
                  <a:pt x="1716" y="394"/>
                </a:lnTo>
                <a:lnTo>
                  <a:pt x="1717" y="392"/>
                </a:lnTo>
                <a:lnTo>
                  <a:pt x="1717" y="384"/>
                </a:lnTo>
                <a:lnTo>
                  <a:pt x="1716" y="379"/>
                </a:lnTo>
                <a:lnTo>
                  <a:pt x="1714" y="373"/>
                </a:lnTo>
                <a:lnTo>
                  <a:pt x="1709" y="366"/>
                </a:lnTo>
                <a:lnTo>
                  <a:pt x="1701" y="358"/>
                </a:lnTo>
                <a:lnTo>
                  <a:pt x="1701" y="358"/>
                </a:lnTo>
                <a:lnTo>
                  <a:pt x="1682" y="339"/>
                </a:lnTo>
                <a:lnTo>
                  <a:pt x="1677" y="335"/>
                </a:lnTo>
                <a:lnTo>
                  <a:pt x="1658" y="306"/>
                </a:lnTo>
                <a:lnTo>
                  <a:pt x="1633" y="282"/>
                </a:lnTo>
                <a:lnTo>
                  <a:pt x="1615" y="255"/>
                </a:lnTo>
                <a:lnTo>
                  <a:pt x="1615" y="255"/>
                </a:lnTo>
                <a:lnTo>
                  <a:pt x="1616" y="253"/>
                </a:lnTo>
                <a:lnTo>
                  <a:pt x="1617" y="248"/>
                </a:lnTo>
                <a:lnTo>
                  <a:pt x="1619" y="245"/>
                </a:lnTo>
                <a:lnTo>
                  <a:pt x="1619" y="241"/>
                </a:lnTo>
                <a:lnTo>
                  <a:pt x="1617" y="236"/>
                </a:lnTo>
                <a:lnTo>
                  <a:pt x="1615" y="231"/>
                </a:lnTo>
                <a:lnTo>
                  <a:pt x="1615" y="231"/>
                </a:lnTo>
                <a:lnTo>
                  <a:pt x="1601" y="214"/>
                </a:lnTo>
                <a:lnTo>
                  <a:pt x="1580" y="190"/>
                </a:lnTo>
                <a:lnTo>
                  <a:pt x="1551" y="158"/>
                </a:lnTo>
                <a:lnTo>
                  <a:pt x="1551" y="158"/>
                </a:lnTo>
                <a:lnTo>
                  <a:pt x="1573" y="141"/>
                </a:lnTo>
                <a:lnTo>
                  <a:pt x="1589" y="126"/>
                </a:lnTo>
                <a:lnTo>
                  <a:pt x="1595" y="119"/>
                </a:lnTo>
                <a:lnTo>
                  <a:pt x="1600" y="113"/>
                </a:lnTo>
                <a:lnTo>
                  <a:pt x="1600" y="113"/>
                </a:lnTo>
                <a:lnTo>
                  <a:pt x="1603" y="106"/>
                </a:lnTo>
                <a:lnTo>
                  <a:pt x="1604" y="100"/>
                </a:lnTo>
                <a:lnTo>
                  <a:pt x="1605" y="93"/>
                </a:lnTo>
                <a:lnTo>
                  <a:pt x="1605" y="86"/>
                </a:lnTo>
                <a:lnTo>
                  <a:pt x="1604" y="79"/>
                </a:lnTo>
                <a:lnTo>
                  <a:pt x="1603" y="73"/>
                </a:lnTo>
                <a:lnTo>
                  <a:pt x="1600" y="69"/>
                </a:lnTo>
                <a:lnTo>
                  <a:pt x="1596" y="66"/>
                </a:lnTo>
                <a:lnTo>
                  <a:pt x="1596" y="66"/>
                </a:lnTo>
                <a:lnTo>
                  <a:pt x="1588" y="61"/>
                </a:lnTo>
                <a:lnTo>
                  <a:pt x="1583" y="58"/>
                </a:lnTo>
                <a:lnTo>
                  <a:pt x="1577" y="57"/>
                </a:lnTo>
                <a:lnTo>
                  <a:pt x="1571" y="56"/>
                </a:lnTo>
                <a:lnTo>
                  <a:pt x="1562" y="56"/>
                </a:lnTo>
                <a:lnTo>
                  <a:pt x="1553" y="57"/>
                </a:lnTo>
                <a:lnTo>
                  <a:pt x="1543" y="60"/>
                </a:lnTo>
                <a:lnTo>
                  <a:pt x="1543" y="60"/>
                </a:lnTo>
                <a:lnTo>
                  <a:pt x="1468" y="81"/>
                </a:lnTo>
                <a:lnTo>
                  <a:pt x="1468" y="81"/>
                </a:lnTo>
                <a:lnTo>
                  <a:pt x="1467" y="69"/>
                </a:lnTo>
                <a:lnTo>
                  <a:pt x="1463" y="58"/>
                </a:lnTo>
                <a:lnTo>
                  <a:pt x="1457" y="45"/>
                </a:lnTo>
                <a:lnTo>
                  <a:pt x="1450" y="31"/>
                </a:lnTo>
                <a:lnTo>
                  <a:pt x="1445" y="24"/>
                </a:lnTo>
                <a:lnTo>
                  <a:pt x="1438" y="18"/>
                </a:lnTo>
                <a:lnTo>
                  <a:pt x="1431" y="13"/>
                </a:lnTo>
                <a:lnTo>
                  <a:pt x="1424" y="8"/>
                </a:lnTo>
                <a:lnTo>
                  <a:pt x="1415" y="4"/>
                </a:lnTo>
                <a:lnTo>
                  <a:pt x="1405" y="2"/>
                </a:lnTo>
                <a:lnTo>
                  <a:pt x="1405" y="2"/>
                </a:lnTo>
                <a:lnTo>
                  <a:pt x="1394" y="0"/>
                </a:lnTo>
                <a:lnTo>
                  <a:pt x="1385" y="0"/>
                </a:lnTo>
                <a:lnTo>
                  <a:pt x="1375" y="2"/>
                </a:lnTo>
                <a:lnTo>
                  <a:pt x="1367" y="4"/>
                </a:lnTo>
                <a:lnTo>
                  <a:pt x="1358" y="7"/>
                </a:lnTo>
                <a:lnTo>
                  <a:pt x="1350" y="10"/>
                </a:lnTo>
                <a:lnTo>
                  <a:pt x="1336" y="18"/>
                </a:lnTo>
                <a:lnTo>
                  <a:pt x="1324" y="27"/>
                </a:lnTo>
                <a:lnTo>
                  <a:pt x="1312" y="37"/>
                </a:lnTo>
                <a:lnTo>
                  <a:pt x="1305" y="46"/>
                </a:lnTo>
                <a:lnTo>
                  <a:pt x="1300" y="53"/>
                </a:lnTo>
                <a:lnTo>
                  <a:pt x="1300" y="53"/>
                </a:lnTo>
                <a:lnTo>
                  <a:pt x="1296" y="61"/>
                </a:lnTo>
                <a:lnTo>
                  <a:pt x="1293" y="68"/>
                </a:lnTo>
                <a:lnTo>
                  <a:pt x="1287" y="87"/>
                </a:lnTo>
                <a:lnTo>
                  <a:pt x="1283" y="104"/>
                </a:lnTo>
                <a:lnTo>
                  <a:pt x="1280" y="113"/>
                </a:lnTo>
                <a:lnTo>
                  <a:pt x="1280" y="113"/>
                </a:lnTo>
                <a:lnTo>
                  <a:pt x="1282" y="115"/>
                </a:lnTo>
                <a:lnTo>
                  <a:pt x="1283" y="118"/>
                </a:lnTo>
                <a:lnTo>
                  <a:pt x="1285" y="120"/>
                </a:lnTo>
                <a:lnTo>
                  <a:pt x="1308" y="157"/>
                </a:lnTo>
                <a:lnTo>
                  <a:pt x="1308" y="166"/>
                </a:lnTo>
                <a:lnTo>
                  <a:pt x="1308" y="166"/>
                </a:lnTo>
                <a:lnTo>
                  <a:pt x="1315" y="178"/>
                </a:lnTo>
                <a:lnTo>
                  <a:pt x="1321" y="187"/>
                </a:lnTo>
                <a:lnTo>
                  <a:pt x="1327" y="193"/>
                </a:lnTo>
                <a:lnTo>
                  <a:pt x="1327" y="193"/>
                </a:lnTo>
                <a:lnTo>
                  <a:pt x="1341" y="199"/>
                </a:lnTo>
                <a:lnTo>
                  <a:pt x="1348" y="203"/>
                </a:lnTo>
                <a:lnTo>
                  <a:pt x="1348" y="203"/>
                </a:lnTo>
                <a:lnTo>
                  <a:pt x="1345" y="214"/>
                </a:lnTo>
                <a:lnTo>
                  <a:pt x="1341" y="224"/>
                </a:lnTo>
                <a:lnTo>
                  <a:pt x="1340" y="231"/>
                </a:lnTo>
                <a:lnTo>
                  <a:pt x="1340" y="231"/>
                </a:lnTo>
                <a:lnTo>
                  <a:pt x="1340" y="288"/>
                </a:lnTo>
                <a:lnTo>
                  <a:pt x="1340" y="288"/>
                </a:lnTo>
                <a:lnTo>
                  <a:pt x="1341" y="305"/>
                </a:lnTo>
                <a:lnTo>
                  <a:pt x="1341" y="316"/>
                </a:lnTo>
                <a:lnTo>
                  <a:pt x="1340" y="326"/>
                </a:lnTo>
                <a:lnTo>
                  <a:pt x="1340" y="326"/>
                </a:lnTo>
                <a:lnTo>
                  <a:pt x="1338" y="345"/>
                </a:lnTo>
                <a:lnTo>
                  <a:pt x="1338" y="363"/>
                </a:lnTo>
                <a:lnTo>
                  <a:pt x="1338" y="363"/>
                </a:lnTo>
                <a:lnTo>
                  <a:pt x="1341" y="388"/>
                </a:lnTo>
                <a:lnTo>
                  <a:pt x="1342" y="406"/>
                </a:lnTo>
                <a:lnTo>
                  <a:pt x="1342" y="406"/>
                </a:lnTo>
                <a:close/>
                <a:moveTo>
                  <a:pt x="1503" y="474"/>
                </a:moveTo>
                <a:lnTo>
                  <a:pt x="1503" y="474"/>
                </a:lnTo>
                <a:lnTo>
                  <a:pt x="1512" y="473"/>
                </a:lnTo>
                <a:lnTo>
                  <a:pt x="1520" y="473"/>
                </a:lnTo>
                <a:lnTo>
                  <a:pt x="1526" y="474"/>
                </a:lnTo>
                <a:lnTo>
                  <a:pt x="1526" y="474"/>
                </a:lnTo>
                <a:lnTo>
                  <a:pt x="1535" y="479"/>
                </a:lnTo>
                <a:lnTo>
                  <a:pt x="1541" y="483"/>
                </a:lnTo>
                <a:lnTo>
                  <a:pt x="1541" y="483"/>
                </a:lnTo>
                <a:lnTo>
                  <a:pt x="1550" y="490"/>
                </a:lnTo>
                <a:lnTo>
                  <a:pt x="1556" y="497"/>
                </a:lnTo>
                <a:lnTo>
                  <a:pt x="1558" y="504"/>
                </a:lnTo>
                <a:lnTo>
                  <a:pt x="1572" y="509"/>
                </a:lnTo>
                <a:lnTo>
                  <a:pt x="1579" y="521"/>
                </a:lnTo>
                <a:lnTo>
                  <a:pt x="1467" y="519"/>
                </a:lnTo>
                <a:lnTo>
                  <a:pt x="1488" y="498"/>
                </a:lnTo>
                <a:lnTo>
                  <a:pt x="1488" y="498"/>
                </a:lnTo>
                <a:lnTo>
                  <a:pt x="1493" y="490"/>
                </a:lnTo>
                <a:lnTo>
                  <a:pt x="1498" y="483"/>
                </a:lnTo>
                <a:lnTo>
                  <a:pt x="1503" y="474"/>
                </a:lnTo>
                <a:lnTo>
                  <a:pt x="1503" y="474"/>
                </a:lnTo>
                <a:close/>
                <a:moveTo>
                  <a:pt x="1577" y="343"/>
                </a:moveTo>
                <a:lnTo>
                  <a:pt x="1594" y="343"/>
                </a:lnTo>
                <a:lnTo>
                  <a:pt x="1594" y="343"/>
                </a:lnTo>
                <a:lnTo>
                  <a:pt x="1596" y="350"/>
                </a:lnTo>
                <a:lnTo>
                  <a:pt x="1603" y="360"/>
                </a:lnTo>
                <a:lnTo>
                  <a:pt x="1603" y="360"/>
                </a:lnTo>
                <a:lnTo>
                  <a:pt x="1608" y="367"/>
                </a:lnTo>
                <a:lnTo>
                  <a:pt x="1616" y="373"/>
                </a:lnTo>
                <a:lnTo>
                  <a:pt x="1616" y="373"/>
                </a:lnTo>
                <a:lnTo>
                  <a:pt x="1626" y="379"/>
                </a:lnTo>
                <a:lnTo>
                  <a:pt x="1632" y="384"/>
                </a:lnTo>
                <a:lnTo>
                  <a:pt x="1632" y="384"/>
                </a:lnTo>
                <a:lnTo>
                  <a:pt x="1635" y="388"/>
                </a:lnTo>
                <a:lnTo>
                  <a:pt x="1637" y="394"/>
                </a:lnTo>
                <a:lnTo>
                  <a:pt x="1640" y="401"/>
                </a:lnTo>
                <a:lnTo>
                  <a:pt x="1579" y="409"/>
                </a:lnTo>
                <a:lnTo>
                  <a:pt x="1579" y="409"/>
                </a:lnTo>
                <a:lnTo>
                  <a:pt x="1578" y="392"/>
                </a:lnTo>
                <a:lnTo>
                  <a:pt x="1577" y="377"/>
                </a:lnTo>
                <a:lnTo>
                  <a:pt x="1577" y="366"/>
                </a:lnTo>
                <a:lnTo>
                  <a:pt x="1577" y="366"/>
                </a:lnTo>
                <a:lnTo>
                  <a:pt x="1577" y="351"/>
                </a:lnTo>
                <a:lnTo>
                  <a:pt x="1577" y="343"/>
                </a:lnTo>
                <a:lnTo>
                  <a:pt x="1577" y="343"/>
                </a:lnTo>
                <a:close/>
                <a:moveTo>
                  <a:pt x="232" y="459"/>
                </a:moveTo>
                <a:lnTo>
                  <a:pt x="232" y="459"/>
                </a:lnTo>
                <a:lnTo>
                  <a:pt x="244" y="462"/>
                </a:lnTo>
                <a:lnTo>
                  <a:pt x="256" y="464"/>
                </a:lnTo>
                <a:lnTo>
                  <a:pt x="264" y="466"/>
                </a:lnTo>
                <a:lnTo>
                  <a:pt x="264" y="466"/>
                </a:lnTo>
                <a:lnTo>
                  <a:pt x="277" y="466"/>
                </a:lnTo>
                <a:lnTo>
                  <a:pt x="290" y="468"/>
                </a:lnTo>
                <a:lnTo>
                  <a:pt x="290" y="468"/>
                </a:lnTo>
                <a:lnTo>
                  <a:pt x="294" y="469"/>
                </a:lnTo>
                <a:lnTo>
                  <a:pt x="296" y="471"/>
                </a:lnTo>
                <a:lnTo>
                  <a:pt x="296" y="473"/>
                </a:lnTo>
                <a:lnTo>
                  <a:pt x="296" y="474"/>
                </a:lnTo>
                <a:lnTo>
                  <a:pt x="295" y="478"/>
                </a:lnTo>
                <a:lnTo>
                  <a:pt x="294" y="480"/>
                </a:lnTo>
                <a:lnTo>
                  <a:pt x="294" y="483"/>
                </a:lnTo>
                <a:lnTo>
                  <a:pt x="294" y="483"/>
                </a:lnTo>
                <a:lnTo>
                  <a:pt x="295" y="485"/>
                </a:lnTo>
                <a:lnTo>
                  <a:pt x="297" y="487"/>
                </a:lnTo>
                <a:lnTo>
                  <a:pt x="304" y="489"/>
                </a:lnTo>
                <a:lnTo>
                  <a:pt x="322" y="495"/>
                </a:lnTo>
                <a:lnTo>
                  <a:pt x="322" y="495"/>
                </a:lnTo>
                <a:lnTo>
                  <a:pt x="327" y="497"/>
                </a:lnTo>
                <a:lnTo>
                  <a:pt x="331" y="499"/>
                </a:lnTo>
                <a:lnTo>
                  <a:pt x="337" y="504"/>
                </a:lnTo>
                <a:lnTo>
                  <a:pt x="341" y="509"/>
                </a:lnTo>
                <a:lnTo>
                  <a:pt x="342" y="511"/>
                </a:lnTo>
                <a:lnTo>
                  <a:pt x="305" y="521"/>
                </a:lnTo>
                <a:lnTo>
                  <a:pt x="222" y="521"/>
                </a:lnTo>
                <a:lnTo>
                  <a:pt x="232" y="459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" name="Freeform 22">
            <a:extLst>
              <a:ext uri="{FF2B5EF4-FFF2-40B4-BE49-F238E27FC236}">
                <a16:creationId xmlns:a16="http://schemas.microsoft.com/office/drawing/2014/main" id="{66F699AD-9AB3-4F99-94CD-9860F094AD9E}"/>
              </a:ext>
            </a:extLst>
          </p:cNvPr>
          <p:cNvSpPr>
            <a:spLocks noEditPoints="1"/>
          </p:cNvSpPr>
          <p:nvPr/>
        </p:nvSpPr>
        <p:spPr bwMode="auto">
          <a:xfrm>
            <a:off x="4174850" y="1488849"/>
            <a:ext cx="1634464" cy="569736"/>
          </a:xfrm>
          <a:custGeom>
            <a:avLst/>
            <a:gdLst>
              <a:gd name="T0" fmla="*/ 5 w 2318"/>
              <a:gd name="T1" fmla="*/ 582 h 808"/>
              <a:gd name="T2" fmla="*/ 0 w 2318"/>
              <a:gd name="T3" fmla="*/ 621 h 808"/>
              <a:gd name="T4" fmla="*/ 13 w 2318"/>
              <a:gd name="T5" fmla="*/ 666 h 808"/>
              <a:gd name="T6" fmla="*/ 77 w 2318"/>
              <a:gd name="T7" fmla="*/ 677 h 808"/>
              <a:gd name="T8" fmla="*/ 308 w 2318"/>
              <a:gd name="T9" fmla="*/ 741 h 808"/>
              <a:gd name="T10" fmla="*/ 593 w 2318"/>
              <a:gd name="T11" fmla="*/ 757 h 808"/>
              <a:gd name="T12" fmla="*/ 755 w 2318"/>
              <a:gd name="T13" fmla="*/ 785 h 808"/>
              <a:gd name="T14" fmla="*/ 978 w 2318"/>
              <a:gd name="T15" fmla="*/ 806 h 808"/>
              <a:gd name="T16" fmla="*/ 1225 w 2318"/>
              <a:gd name="T17" fmla="*/ 784 h 808"/>
              <a:gd name="T18" fmla="*/ 1565 w 2318"/>
              <a:gd name="T19" fmla="*/ 793 h 808"/>
              <a:gd name="T20" fmla="*/ 1750 w 2318"/>
              <a:gd name="T21" fmla="*/ 804 h 808"/>
              <a:gd name="T22" fmla="*/ 2036 w 2318"/>
              <a:gd name="T23" fmla="*/ 790 h 808"/>
              <a:gd name="T24" fmla="*/ 2194 w 2318"/>
              <a:gd name="T25" fmla="*/ 766 h 808"/>
              <a:gd name="T26" fmla="*/ 2298 w 2318"/>
              <a:gd name="T27" fmla="*/ 767 h 808"/>
              <a:gd name="T28" fmla="*/ 2314 w 2318"/>
              <a:gd name="T29" fmla="*/ 752 h 808"/>
              <a:gd name="T30" fmla="*/ 2318 w 2318"/>
              <a:gd name="T31" fmla="*/ 716 h 808"/>
              <a:gd name="T32" fmla="*/ 2244 w 2318"/>
              <a:gd name="T33" fmla="*/ 701 h 808"/>
              <a:gd name="T34" fmla="*/ 2238 w 2318"/>
              <a:gd name="T35" fmla="*/ 668 h 808"/>
              <a:gd name="T36" fmla="*/ 2293 w 2318"/>
              <a:gd name="T37" fmla="*/ 647 h 808"/>
              <a:gd name="T38" fmla="*/ 2303 w 2318"/>
              <a:gd name="T39" fmla="*/ 578 h 808"/>
              <a:gd name="T40" fmla="*/ 2292 w 2318"/>
              <a:gd name="T41" fmla="*/ 522 h 808"/>
              <a:gd name="T42" fmla="*/ 2281 w 2318"/>
              <a:gd name="T43" fmla="*/ 475 h 808"/>
              <a:gd name="T44" fmla="*/ 2298 w 2318"/>
              <a:gd name="T45" fmla="*/ 450 h 808"/>
              <a:gd name="T46" fmla="*/ 2302 w 2318"/>
              <a:gd name="T47" fmla="*/ 421 h 808"/>
              <a:gd name="T48" fmla="*/ 2315 w 2318"/>
              <a:gd name="T49" fmla="*/ 393 h 808"/>
              <a:gd name="T50" fmla="*/ 2278 w 2318"/>
              <a:gd name="T51" fmla="*/ 356 h 808"/>
              <a:gd name="T52" fmla="*/ 2245 w 2318"/>
              <a:gd name="T53" fmla="*/ 358 h 808"/>
              <a:gd name="T54" fmla="*/ 2224 w 2318"/>
              <a:gd name="T55" fmla="*/ 351 h 808"/>
              <a:gd name="T56" fmla="*/ 2182 w 2318"/>
              <a:gd name="T57" fmla="*/ 338 h 808"/>
              <a:gd name="T58" fmla="*/ 2147 w 2318"/>
              <a:gd name="T59" fmla="*/ 357 h 808"/>
              <a:gd name="T60" fmla="*/ 2115 w 2318"/>
              <a:gd name="T61" fmla="*/ 408 h 808"/>
              <a:gd name="T62" fmla="*/ 1996 w 2318"/>
              <a:gd name="T63" fmla="*/ 409 h 808"/>
              <a:gd name="T64" fmla="*/ 1952 w 2318"/>
              <a:gd name="T65" fmla="*/ 390 h 808"/>
              <a:gd name="T66" fmla="*/ 1892 w 2318"/>
              <a:gd name="T67" fmla="*/ 384 h 808"/>
              <a:gd name="T68" fmla="*/ 1849 w 2318"/>
              <a:gd name="T69" fmla="*/ 372 h 808"/>
              <a:gd name="T70" fmla="*/ 1798 w 2318"/>
              <a:gd name="T71" fmla="*/ 366 h 808"/>
              <a:gd name="T72" fmla="*/ 1757 w 2318"/>
              <a:gd name="T73" fmla="*/ 356 h 808"/>
              <a:gd name="T74" fmla="*/ 1626 w 2318"/>
              <a:gd name="T75" fmla="*/ 247 h 808"/>
              <a:gd name="T76" fmla="*/ 1542 w 2318"/>
              <a:gd name="T77" fmla="*/ 193 h 808"/>
              <a:gd name="T78" fmla="*/ 1562 w 2318"/>
              <a:gd name="T79" fmla="*/ 163 h 808"/>
              <a:gd name="T80" fmla="*/ 1561 w 2318"/>
              <a:gd name="T81" fmla="*/ 108 h 808"/>
              <a:gd name="T82" fmla="*/ 1503 w 2318"/>
              <a:gd name="T83" fmla="*/ 99 h 808"/>
              <a:gd name="T84" fmla="*/ 1477 w 2318"/>
              <a:gd name="T85" fmla="*/ 30 h 808"/>
              <a:gd name="T86" fmla="*/ 1424 w 2318"/>
              <a:gd name="T87" fmla="*/ 0 h 808"/>
              <a:gd name="T88" fmla="*/ 1333 w 2318"/>
              <a:gd name="T89" fmla="*/ 41 h 808"/>
              <a:gd name="T90" fmla="*/ 1318 w 2318"/>
              <a:gd name="T91" fmla="*/ 104 h 808"/>
              <a:gd name="T92" fmla="*/ 1312 w 2318"/>
              <a:gd name="T93" fmla="*/ 193 h 808"/>
              <a:gd name="T94" fmla="*/ 1278 w 2318"/>
              <a:gd name="T95" fmla="*/ 225 h 808"/>
              <a:gd name="T96" fmla="*/ 1212 w 2318"/>
              <a:gd name="T97" fmla="*/ 361 h 808"/>
              <a:gd name="T98" fmla="*/ 1152 w 2318"/>
              <a:gd name="T99" fmla="*/ 479 h 808"/>
              <a:gd name="T100" fmla="*/ 140 w 2318"/>
              <a:gd name="T101" fmla="*/ 498 h 808"/>
              <a:gd name="T102" fmla="*/ 229 w 2318"/>
              <a:gd name="T103" fmla="*/ 494 h 808"/>
              <a:gd name="T104" fmla="*/ 284 w 2318"/>
              <a:gd name="T105" fmla="*/ 527 h 808"/>
              <a:gd name="T106" fmla="*/ 287 w 2318"/>
              <a:gd name="T107" fmla="*/ 501 h 808"/>
              <a:gd name="T108" fmla="*/ 220 w 2318"/>
              <a:gd name="T109" fmla="*/ 405 h 808"/>
              <a:gd name="T110" fmla="*/ 125 w 2318"/>
              <a:gd name="T111" fmla="*/ 319 h 808"/>
              <a:gd name="T112" fmla="*/ 119 w 2318"/>
              <a:gd name="T113" fmla="*/ 308 h 808"/>
              <a:gd name="T114" fmla="*/ 66 w 2318"/>
              <a:gd name="T115" fmla="*/ 568 h 808"/>
              <a:gd name="T116" fmla="*/ 1717 w 2318"/>
              <a:gd name="T117" fmla="*/ 478 h 808"/>
              <a:gd name="T118" fmla="*/ 1766 w 2318"/>
              <a:gd name="T119" fmla="*/ 495 h 808"/>
              <a:gd name="T120" fmla="*/ 1859 w 2318"/>
              <a:gd name="T121" fmla="*/ 485 h 808"/>
              <a:gd name="T122" fmla="*/ 1607 w 2318"/>
              <a:gd name="T123" fmla="*/ 385 h 8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2318" h="808">
                <a:moveTo>
                  <a:pt x="66" y="568"/>
                </a:moveTo>
                <a:lnTo>
                  <a:pt x="66" y="568"/>
                </a:lnTo>
                <a:lnTo>
                  <a:pt x="41" y="572"/>
                </a:lnTo>
                <a:lnTo>
                  <a:pt x="22" y="575"/>
                </a:lnTo>
                <a:lnTo>
                  <a:pt x="11" y="578"/>
                </a:lnTo>
                <a:lnTo>
                  <a:pt x="11" y="578"/>
                </a:lnTo>
                <a:lnTo>
                  <a:pt x="5" y="582"/>
                </a:lnTo>
                <a:lnTo>
                  <a:pt x="1" y="583"/>
                </a:lnTo>
                <a:lnTo>
                  <a:pt x="1" y="583"/>
                </a:lnTo>
                <a:lnTo>
                  <a:pt x="1" y="594"/>
                </a:lnTo>
                <a:lnTo>
                  <a:pt x="3" y="603"/>
                </a:lnTo>
                <a:lnTo>
                  <a:pt x="1" y="613"/>
                </a:lnTo>
                <a:lnTo>
                  <a:pt x="1" y="613"/>
                </a:lnTo>
                <a:lnTo>
                  <a:pt x="0" y="621"/>
                </a:lnTo>
                <a:lnTo>
                  <a:pt x="1" y="629"/>
                </a:lnTo>
                <a:lnTo>
                  <a:pt x="1" y="652"/>
                </a:lnTo>
                <a:lnTo>
                  <a:pt x="1" y="652"/>
                </a:lnTo>
                <a:lnTo>
                  <a:pt x="1" y="656"/>
                </a:lnTo>
                <a:lnTo>
                  <a:pt x="3" y="658"/>
                </a:lnTo>
                <a:lnTo>
                  <a:pt x="6" y="663"/>
                </a:lnTo>
                <a:lnTo>
                  <a:pt x="13" y="666"/>
                </a:lnTo>
                <a:lnTo>
                  <a:pt x="20" y="667"/>
                </a:lnTo>
                <a:lnTo>
                  <a:pt x="26" y="668"/>
                </a:lnTo>
                <a:lnTo>
                  <a:pt x="32" y="668"/>
                </a:lnTo>
                <a:lnTo>
                  <a:pt x="41" y="667"/>
                </a:lnTo>
                <a:lnTo>
                  <a:pt x="41" y="667"/>
                </a:lnTo>
                <a:lnTo>
                  <a:pt x="52" y="669"/>
                </a:lnTo>
                <a:lnTo>
                  <a:pt x="77" y="677"/>
                </a:lnTo>
                <a:lnTo>
                  <a:pt x="156" y="701"/>
                </a:lnTo>
                <a:lnTo>
                  <a:pt x="200" y="715"/>
                </a:lnTo>
                <a:lnTo>
                  <a:pt x="243" y="727"/>
                </a:lnTo>
                <a:lnTo>
                  <a:pt x="281" y="737"/>
                </a:lnTo>
                <a:lnTo>
                  <a:pt x="295" y="740"/>
                </a:lnTo>
                <a:lnTo>
                  <a:pt x="308" y="741"/>
                </a:lnTo>
                <a:lnTo>
                  <a:pt x="308" y="741"/>
                </a:lnTo>
                <a:lnTo>
                  <a:pt x="352" y="745"/>
                </a:lnTo>
                <a:lnTo>
                  <a:pt x="402" y="748"/>
                </a:lnTo>
                <a:lnTo>
                  <a:pt x="455" y="752"/>
                </a:lnTo>
                <a:lnTo>
                  <a:pt x="510" y="756"/>
                </a:lnTo>
                <a:lnTo>
                  <a:pt x="510" y="756"/>
                </a:lnTo>
                <a:lnTo>
                  <a:pt x="566" y="757"/>
                </a:lnTo>
                <a:lnTo>
                  <a:pt x="593" y="757"/>
                </a:lnTo>
                <a:lnTo>
                  <a:pt x="620" y="758"/>
                </a:lnTo>
                <a:lnTo>
                  <a:pt x="647" y="761"/>
                </a:lnTo>
                <a:lnTo>
                  <a:pt x="677" y="764"/>
                </a:lnTo>
                <a:lnTo>
                  <a:pt x="706" y="770"/>
                </a:lnTo>
                <a:lnTo>
                  <a:pt x="737" y="780"/>
                </a:lnTo>
                <a:lnTo>
                  <a:pt x="737" y="780"/>
                </a:lnTo>
                <a:lnTo>
                  <a:pt x="755" y="785"/>
                </a:lnTo>
                <a:lnTo>
                  <a:pt x="772" y="790"/>
                </a:lnTo>
                <a:lnTo>
                  <a:pt x="792" y="794"/>
                </a:lnTo>
                <a:lnTo>
                  <a:pt x="811" y="798"/>
                </a:lnTo>
                <a:lnTo>
                  <a:pt x="852" y="803"/>
                </a:lnTo>
                <a:lnTo>
                  <a:pt x="895" y="806"/>
                </a:lnTo>
                <a:lnTo>
                  <a:pt x="937" y="808"/>
                </a:lnTo>
                <a:lnTo>
                  <a:pt x="978" y="806"/>
                </a:lnTo>
                <a:lnTo>
                  <a:pt x="1016" y="804"/>
                </a:lnTo>
                <a:lnTo>
                  <a:pt x="1049" y="800"/>
                </a:lnTo>
                <a:lnTo>
                  <a:pt x="1049" y="800"/>
                </a:lnTo>
                <a:lnTo>
                  <a:pt x="1082" y="795"/>
                </a:lnTo>
                <a:lnTo>
                  <a:pt x="1124" y="790"/>
                </a:lnTo>
                <a:lnTo>
                  <a:pt x="1172" y="787"/>
                </a:lnTo>
                <a:lnTo>
                  <a:pt x="1225" y="784"/>
                </a:lnTo>
                <a:lnTo>
                  <a:pt x="1283" y="782"/>
                </a:lnTo>
                <a:lnTo>
                  <a:pt x="1344" y="782"/>
                </a:lnTo>
                <a:lnTo>
                  <a:pt x="1405" y="783"/>
                </a:lnTo>
                <a:lnTo>
                  <a:pt x="1468" y="785"/>
                </a:lnTo>
                <a:lnTo>
                  <a:pt x="1468" y="785"/>
                </a:lnTo>
                <a:lnTo>
                  <a:pt x="1523" y="789"/>
                </a:lnTo>
                <a:lnTo>
                  <a:pt x="1565" y="793"/>
                </a:lnTo>
                <a:lnTo>
                  <a:pt x="1619" y="799"/>
                </a:lnTo>
                <a:lnTo>
                  <a:pt x="1656" y="803"/>
                </a:lnTo>
                <a:lnTo>
                  <a:pt x="1676" y="804"/>
                </a:lnTo>
                <a:lnTo>
                  <a:pt x="1700" y="805"/>
                </a:lnTo>
                <a:lnTo>
                  <a:pt x="1700" y="805"/>
                </a:lnTo>
                <a:lnTo>
                  <a:pt x="1726" y="805"/>
                </a:lnTo>
                <a:lnTo>
                  <a:pt x="1750" y="804"/>
                </a:lnTo>
                <a:lnTo>
                  <a:pt x="1791" y="801"/>
                </a:lnTo>
                <a:lnTo>
                  <a:pt x="1824" y="798"/>
                </a:lnTo>
                <a:lnTo>
                  <a:pt x="1854" y="795"/>
                </a:lnTo>
                <a:lnTo>
                  <a:pt x="1854" y="795"/>
                </a:lnTo>
                <a:lnTo>
                  <a:pt x="1941" y="794"/>
                </a:lnTo>
                <a:lnTo>
                  <a:pt x="1992" y="793"/>
                </a:lnTo>
                <a:lnTo>
                  <a:pt x="2036" y="790"/>
                </a:lnTo>
                <a:lnTo>
                  <a:pt x="2036" y="790"/>
                </a:lnTo>
                <a:lnTo>
                  <a:pt x="2056" y="789"/>
                </a:lnTo>
                <a:lnTo>
                  <a:pt x="2077" y="785"/>
                </a:lnTo>
                <a:lnTo>
                  <a:pt x="2122" y="778"/>
                </a:lnTo>
                <a:lnTo>
                  <a:pt x="2162" y="770"/>
                </a:lnTo>
                <a:lnTo>
                  <a:pt x="2194" y="766"/>
                </a:lnTo>
                <a:lnTo>
                  <a:pt x="2194" y="766"/>
                </a:lnTo>
                <a:lnTo>
                  <a:pt x="2214" y="763"/>
                </a:lnTo>
                <a:lnTo>
                  <a:pt x="2228" y="763"/>
                </a:lnTo>
                <a:lnTo>
                  <a:pt x="2240" y="764"/>
                </a:lnTo>
                <a:lnTo>
                  <a:pt x="2259" y="766"/>
                </a:lnTo>
                <a:lnTo>
                  <a:pt x="2259" y="766"/>
                </a:lnTo>
                <a:lnTo>
                  <a:pt x="2289" y="766"/>
                </a:lnTo>
                <a:lnTo>
                  <a:pt x="2298" y="767"/>
                </a:lnTo>
                <a:lnTo>
                  <a:pt x="2308" y="766"/>
                </a:lnTo>
                <a:lnTo>
                  <a:pt x="2308" y="766"/>
                </a:lnTo>
                <a:lnTo>
                  <a:pt x="2313" y="764"/>
                </a:lnTo>
                <a:lnTo>
                  <a:pt x="2315" y="763"/>
                </a:lnTo>
                <a:lnTo>
                  <a:pt x="2315" y="761"/>
                </a:lnTo>
                <a:lnTo>
                  <a:pt x="2315" y="758"/>
                </a:lnTo>
                <a:lnTo>
                  <a:pt x="2314" y="752"/>
                </a:lnTo>
                <a:lnTo>
                  <a:pt x="2313" y="750"/>
                </a:lnTo>
                <a:lnTo>
                  <a:pt x="2313" y="746"/>
                </a:lnTo>
                <a:lnTo>
                  <a:pt x="2313" y="746"/>
                </a:lnTo>
                <a:lnTo>
                  <a:pt x="2315" y="733"/>
                </a:lnTo>
                <a:lnTo>
                  <a:pt x="2318" y="726"/>
                </a:lnTo>
                <a:lnTo>
                  <a:pt x="2318" y="716"/>
                </a:lnTo>
                <a:lnTo>
                  <a:pt x="2318" y="716"/>
                </a:lnTo>
                <a:lnTo>
                  <a:pt x="2317" y="714"/>
                </a:lnTo>
                <a:lnTo>
                  <a:pt x="2314" y="711"/>
                </a:lnTo>
                <a:lnTo>
                  <a:pt x="2307" y="708"/>
                </a:lnTo>
                <a:lnTo>
                  <a:pt x="2294" y="705"/>
                </a:lnTo>
                <a:lnTo>
                  <a:pt x="2281" y="703"/>
                </a:lnTo>
                <a:lnTo>
                  <a:pt x="2255" y="701"/>
                </a:lnTo>
                <a:lnTo>
                  <a:pt x="2244" y="701"/>
                </a:lnTo>
                <a:lnTo>
                  <a:pt x="2209" y="696"/>
                </a:lnTo>
                <a:lnTo>
                  <a:pt x="2199" y="682"/>
                </a:lnTo>
                <a:lnTo>
                  <a:pt x="2199" y="662"/>
                </a:lnTo>
                <a:lnTo>
                  <a:pt x="2199" y="662"/>
                </a:lnTo>
                <a:lnTo>
                  <a:pt x="2215" y="666"/>
                </a:lnTo>
                <a:lnTo>
                  <a:pt x="2230" y="668"/>
                </a:lnTo>
                <a:lnTo>
                  <a:pt x="2238" y="668"/>
                </a:lnTo>
                <a:lnTo>
                  <a:pt x="2244" y="667"/>
                </a:lnTo>
                <a:lnTo>
                  <a:pt x="2244" y="667"/>
                </a:lnTo>
                <a:lnTo>
                  <a:pt x="2256" y="664"/>
                </a:lnTo>
                <a:lnTo>
                  <a:pt x="2268" y="659"/>
                </a:lnTo>
                <a:lnTo>
                  <a:pt x="2282" y="654"/>
                </a:lnTo>
                <a:lnTo>
                  <a:pt x="2293" y="647"/>
                </a:lnTo>
                <a:lnTo>
                  <a:pt x="2293" y="647"/>
                </a:lnTo>
                <a:lnTo>
                  <a:pt x="2298" y="642"/>
                </a:lnTo>
                <a:lnTo>
                  <a:pt x="2302" y="635"/>
                </a:lnTo>
                <a:lnTo>
                  <a:pt x="2304" y="625"/>
                </a:lnTo>
                <a:lnTo>
                  <a:pt x="2305" y="616"/>
                </a:lnTo>
                <a:lnTo>
                  <a:pt x="2305" y="595"/>
                </a:lnTo>
                <a:lnTo>
                  <a:pt x="2303" y="578"/>
                </a:lnTo>
                <a:lnTo>
                  <a:pt x="2303" y="578"/>
                </a:lnTo>
                <a:lnTo>
                  <a:pt x="2302" y="564"/>
                </a:lnTo>
                <a:lnTo>
                  <a:pt x="2301" y="554"/>
                </a:lnTo>
                <a:lnTo>
                  <a:pt x="2301" y="545"/>
                </a:lnTo>
                <a:lnTo>
                  <a:pt x="2298" y="534"/>
                </a:lnTo>
                <a:lnTo>
                  <a:pt x="2298" y="534"/>
                </a:lnTo>
                <a:lnTo>
                  <a:pt x="2296" y="527"/>
                </a:lnTo>
                <a:lnTo>
                  <a:pt x="2292" y="522"/>
                </a:lnTo>
                <a:lnTo>
                  <a:pt x="2288" y="519"/>
                </a:lnTo>
                <a:lnTo>
                  <a:pt x="2285" y="515"/>
                </a:lnTo>
                <a:lnTo>
                  <a:pt x="2277" y="510"/>
                </a:lnTo>
                <a:lnTo>
                  <a:pt x="2273" y="509"/>
                </a:lnTo>
                <a:lnTo>
                  <a:pt x="2273" y="479"/>
                </a:lnTo>
                <a:lnTo>
                  <a:pt x="2273" y="479"/>
                </a:lnTo>
                <a:lnTo>
                  <a:pt x="2281" y="475"/>
                </a:lnTo>
                <a:lnTo>
                  <a:pt x="2287" y="473"/>
                </a:lnTo>
                <a:lnTo>
                  <a:pt x="2293" y="469"/>
                </a:lnTo>
                <a:lnTo>
                  <a:pt x="2293" y="469"/>
                </a:lnTo>
                <a:lnTo>
                  <a:pt x="2297" y="466"/>
                </a:lnTo>
                <a:lnTo>
                  <a:pt x="2298" y="462"/>
                </a:lnTo>
                <a:lnTo>
                  <a:pt x="2298" y="457"/>
                </a:lnTo>
                <a:lnTo>
                  <a:pt x="2298" y="450"/>
                </a:lnTo>
                <a:lnTo>
                  <a:pt x="2298" y="450"/>
                </a:lnTo>
                <a:lnTo>
                  <a:pt x="2299" y="437"/>
                </a:lnTo>
                <a:lnTo>
                  <a:pt x="2298" y="430"/>
                </a:lnTo>
                <a:lnTo>
                  <a:pt x="2298" y="430"/>
                </a:lnTo>
                <a:lnTo>
                  <a:pt x="2298" y="427"/>
                </a:lnTo>
                <a:lnTo>
                  <a:pt x="2298" y="425"/>
                </a:lnTo>
                <a:lnTo>
                  <a:pt x="2302" y="421"/>
                </a:lnTo>
                <a:lnTo>
                  <a:pt x="2307" y="416"/>
                </a:lnTo>
                <a:lnTo>
                  <a:pt x="2313" y="410"/>
                </a:lnTo>
                <a:lnTo>
                  <a:pt x="2313" y="410"/>
                </a:lnTo>
                <a:lnTo>
                  <a:pt x="2315" y="406"/>
                </a:lnTo>
                <a:lnTo>
                  <a:pt x="2317" y="401"/>
                </a:lnTo>
                <a:lnTo>
                  <a:pt x="2317" y="398"/>
                </a:lnTo>
                <a:lnTo>
                  <a:pt x="2315" y="393"/>
                </a:lnTo>
                <a:lnTo>
                  <a:pt x="2312" y="384"/>
                </a:lnTo>
                <a:lnTo>
                  <a:pt x="2308" y="376"/>
                </a:lnTo>
                <a:lnTo>
                  <a:pt x="2308" y="376"/>
                </a:lnTo>
                <a:lnTo>
                  <a:pt x="2305" y="369"/>
                </a:lnTo>
                <a:lnTo>
                  <a:pt x="2302" y="366"/>
                </a:lnTo>
                <a:lnTo>
                  <a:pt x="2294" y="361"/>
                </a:lnTo>
                <a:lnTo>
                  <a:pt x="2278" y="356"/>
                </a:lnTo>
                <a:lnTo>
                  <a:pt x="2278" y="356"/>
                </a:lnTo>
                <a:lnTo>
                  <a:pt x="2268" y="353"/>
                </a:lnTo>
                <a:lnTo>
                  <a:pt x="2262" y="353"/>
                </a:lnTo>
                <a:lnTo>
                  <a:pt x="2256" y="355"/>
                </a:lnTo>
                <a:lnTo>
                  <a:pt x="2251" y="356"/>
                </a:lnTo>
                <a:lnTo>
                  <a:pt x="2249" y="358"/>
                </a:lnTo>
                <a:lnTo>
                  <a:pt x="2245" y="358"/>
                </a:lnTo>
                <a:lnTo>
                  <a:pt x="2243" y="358"/>
                </a:lnTo>
                <a:lnTo>
                  <a:pt x="2239" y="356"/>
                </a:lnTo>
                <a:lnTo>
                  <a:pt x="2239" y="356"/>
                </a:lnTo>
                <a:lnTo>
                  <a:pt x="2233" y="351"/>
                </a:lnTo>
                <a:lnTo>
                  <a:pt x="2228" y="350"/>
                </a:lnTo>
                <a:lnTo>
                  <a:pt x="2225" y="350"/>
                </a:lnTo>
                <a:lnTo>
                  <a:pt x="2224" y="351"/>
                </a:lnTo>
                <a:lnTo>
                  <a:pt x="2224" y="351"/>
                </a:lnTo>
                <a:lnTo>
                  <a:pt x="2210" y="348"/>
                </a:lnTo>
                <a:lnTo>
                  <a:pt x="2199" y="345"/>
                </a:lnTo>
                <a:lnTo>
                  <a:pt x="2189" y="341"/>
                </a:lnTo>
                <a:lnTo>
                  <a:pt x="2189" y="341"/>
                </a:lnTo>
                <a:lnTo>
                  <a:pt x="2186" y="338"/>
                </a:lnTo>
                <a:lnTo>
                  <a:pt x="2182" y="338"/>
                </a:lnTo>
                <a:lnTo>
                  <a:pt x="2178" y="338"/>
                </a:lnTo>
                <a:lnTo>
                  <a:pt x="2176" y="340"/>
                </a:lnTo>
                <a:lnTo>
                  <a:pt x="2175" y="341"/>
                </a:lnTo>
                <a:lnTo>
                  <a:pt x="2175" y="341"/>
                </a:lnTo>
                <a:lnTo>
                  <a:pt x="2162" y="347"/>
                </a:lnTo>
                <a:lnTo>
                  <a:pt x="2151" y="355"/>
                </a:lnTo>
                <a:lnTo>
                  <a:pt x="2147" y="357"/>
                </a:lnTo>
                <a:lnTo>
                  <a:pt x="2145" y="361"/>
                </a:lnTo>
                <a:lnTo>
                  <a:pt x="2145" y="361"/>
                </a:lnTo>
                <a:lnTo>
                  <a:pt x="2140" y="372"/>
                </a:lnTo>
                <a:lnTo>
                  <a:pt x="2136" y="389"/>
                </a:lnTo>
                <a:lnTo>
                  <a:pt x="2130" y="410"/>
                </a:lnTo>
                <a:lnTo>
                  <a:pt x="2130" y="410"/>
                </a:lnTo>
                <a:lnTo>
                  <a:pt x="2115" y="408"/>
                </a:lnTo>
                <a:lnTo>
                  <a:pt x="2101" y="406"/>
                </a:lnTo>
                <a:lnTo>
                  <a:pt x="2086" y="405"/>
                </a:lnTo>
                <a:lnTo>
                  <a:pt x="2086" y="405"/>
                </a:lnTo>
                <a:lnTo>
                  <a:pt x="2034" y="408"/>
                </a:lnTo>
                <a:lnTo>
                  <a:pt x="1997" y="410"/>
                </a:lnTo>
                <a:lnTo>
                  <a:pt x="1997" y="410"/>
                </a:lnTo>
                <a:lnTo>
                  <a:pt x="1996" y="409"/>
                </a:lnTo>
                <a:lnTo>
                  <a:pt x="1987" y="400"/>
                </a:lnTo>
                <a:lnTo>
                  <a:pt x="1987" y="400"/>
                </a:lnTo>
                <a:lnTo>
                  <a:pt x="1978" y="394"/>
                </a:lnTo>
                <a:lnTo>
                  <a:pt x="1971" y="392"/>
                </a:lnTo>
                <a:lnTo>
                  <a:pt x="1962" y="390"/>
                </a:lnTo>
                <a:lnTo>
                  <a:pt x="1952" y="390"/>
                </a:lnTo>
                <a:lnTo>
                  <a:pt x="1952" y="390"/>
                </a:lnTo>
                <a:lnTo>
                  <a:pt x="1938" y="392"/>
                </a:lnTo>
                <a:lnTo>
                  <a:pt x="1920" y="393"/>
                </a:lnTo>
                <a:lnTo>
                  <a:pt x="1898" y="395"/>
                </a:lnTo>
                <a:lnTo>
                  <a:pt x="1898" y="395"/>
                </a:lnTo>
                <a:lnTo>
                  <a:pt x="1898" y="394"/>
                </a:lnTo>
                <a:lnTo>
                  <a:pt x="1897" y="390"/>
                </a:lnTo>
                <a:lnTo>
                  <a:pt x="1892" y="384"/>
                </a:lnTo>
                <a:lnTo>
                  <a:pt x="1883" y="376"/>
                </a:lnTo>
                <a:lnTo>
                  <a:pt x="1883" y="376"/>
                </a:lnTo>
                <a:lnTo>
                  <a:pt x="1881" y="373"/>
                </a:lnTo>
                <a:lnTo>
                  <a:pt x="1877" y="372"/>
                </a:lnTo>
                <a:lnTo>
                  <a:pt x="1868" y="371"/>
                </a:lnTo>
                <a:lnTo>
                  <a:pt x="1860" y="371"/>
                </a:lnTo>
                <a:lnTo>
                  <a:pt x="1849" y="372"/>
                </a:lnTo>
                <a:lnTo>
                  <a:pt x="1830" y="373"/>
                </a:lnTo>
                <a:lnTo>
                  <a:pt x="1821" y="373"/>
                </a:lnTo>
                <a:lnTo>
                  <a:pt x="1814" y="371"/>
                </a:lnTo>
                <a:lnTo>
                  <a:pt x="1814" y="371"/>
                </a:lnTo>
                <a:lnTo>
                  <a:pt x="1808" y="368"/>
                </a:lnTo>
                <a:lnTo>
                  <a:pt x="1803" y="366"/>
                </a:lnTo>
                <a:lnTo>
                  <a:pt x="1798" y="366"/>
                </a:lnTo>
                <a:lnTo>
                  <a:pt x="1793" y="367"/>
                </a:lnTo>
                <a:lnTo>
                  <a:pt x="1786" y="368"/>
                </a:lnTo>
                <a:lnTo>
                  <a:pt x="1779" y="371"/>
                </a:lnTo>
                <a:lnTo>
                  <a:pt x="1779" y="371"/>
                </a:lnTo>
                <a:lnTo>
                  <a:pt x="1776" y="369"/>
                </a:lnTo>
                <a:lnTo>
                  <a:pt x="1771" y="367"/>
                </a:lnTo>
                <a:lnTo>
                  <a:pt x="1757" y="356"/>
                </a:lnTo>
                <a:lnTo>
                  <a:pt x="1744" y="342"/>
                </a:lnTo>
                <a:lnTo>
                  <a:pt x="1735" y="331"/>
                </a:lnTo>
                <a:lnTo>
                  <a:pt x="1735" y="331"/>
                </a:lnTo>
                <a:lnTo>
                  <a:pt x="1733" y="327"/>
                </a:lnTo>
                <a:lnTo>
                  <a:pt x="1729" y="322"/>
                </a:lnTo>
                <a:lnTo>
                  <a:pt x="1713" y="310"/>
                </a:lnTo>
                <a:lnTo>
                  <a:pt x="1626" y="247"/>
                </a:lnTo>
                <a:lnTo>
                  <a:pt x="1626" y="247"/>
                </a:lnTo>
                <a:lnTo>
                  <a:pt x="1588" y="219"/>
                </a:lnTo>
                <a:lnTo>
                  <a:pt x="1563" y="203"/>
                </a:lnTo>
                <a:lnTo>
                  <a:pt x="1550" y="194"/>
                </a:lnTo>
                <a:lnTo>
                  <a:pt x="1544" y="192"/>
                </a:lnTo>
                <a:lnTo>
                  <a:pt x="1542" y="193"/>
                </a:lnTo>
                <a:lnTo>
                  <a:pt x="1542" y="193"/>
                </a:lnTo>
                <a:lnTo>
                  <a:pt x="1542" y="192"/>
                </a:lnTo>
                <a:lnTo>
                  <a:pt x="1544" y="192"/>
                </a:lnTo>
                <a:lnTo>
                  <a:pt x="1544" y="192"/>
                </a:lnTo>
                <a:lnTo>
                  <a:pt x="1552" y="182"/>
                </a:lnTo>
                <a:lnTo>
                  <a:pt x="1557" y="173"/>
                </a:lnTo>
                <a:lnTo>
                  <a:pt x="1562" y="163"/>
                </a:lnTo>
                <a:lnTo>
                  <a:pt x="1562" y="163"/>
                </a:lnTo>
                <a:lnTo>
                  <a:pt x="1565" y="156"/>
                </a:lnTo>
                <a:lnTo>
                  <a:pt x="1566" y="147"/>
                </a:lnTo>
                <a:lnTo>
                  <a:pt x="1567" y="139"/>
                </a:lnTo>
                <a:lnTo>
                  <a:pt x="1566" y="129"/>
                </a:lnTo>
                <a:lnTo>
                  <a:pt x="1566" y="121"/>
                </a:lnTo>
                <a:lnTo>
                  <a:pt x="1563" y="114"/>
                </a:lnTo>
                <a:lnTo>
                  <a:pt x="1561" y="108"/>
                </a:lnTo>
                <a:lnTo>
                  <a:pt x="1557" y="104"/>
                </a:lnTo>
                <a:lnTo>
                  <a:pt x="1557" y="104"/>
                </a:lnTo>
                <a:lnTo>
                  <a:pt x="1551" y="102"/>
                </a:lnTo>
                <a:lnTo>
                  <a:pt x="1544" y="100"/>
                </a:lnTo>
                <a:lnTo>
                  <a:pt x="1526" y="99"/>
                </a:lnTo>
                <a:lnTo>
                  <a:pt x="1503" y="99"/>
                </a:lnTo>
                <a:lnTo>
                  <a:pt x="1503" y="99"/>
                </a:lnTo>
                <a:lnTo>
                  <a:pt x="1502" y="84"/>
                </a:lnTo>
                <a:lnTo>
                  <a:pt x="1498" y="69"/>
                </a:lnTo>
                <a:lnTo>
                  <a:pt x="1493" y="55"/>
                </a:lnTo>
                <a:lnTo>
                  <a:pt x="1493" y="55"/>
                </a:lnTo>
                <a:lnTo>
                  <a:pt x="1489" y="47"/>
                </a:lnTo>
                <a:lnTo>
                  <a:pt x="1483" y="39"/>
                </a:lnTo>
                <a:lnTo>
                  <a:pt x="1477" y="30"/>
                </a:lnTo>
                <a:lnTo>
                  <a:pt x="1468" y="21"/>
                </a:lnTo>
                <a:lnTo>
                  <a:pt x="1458" y="14"/>
                </a:lnTo>
                <a:lnTo>
                  <a:pt x="1449" y="6"/>
                </a:lnTo>
                <a:lnTo>
                  <a:pt x="1436" y="3"/>
                </a:lnTo>
                <a:lnTo>
                  <a:pt x="1430" y="2"/>
                </a:lnTo>
                <a:lnTo>
                  <a:pt x="1424" y="0"/>
                </a:lnTo>
                <a:lnTo>
                  <a:pt x="1424" y="0"/>
                </a:lnTo>
                <a:lnTo>
                  <a:pt x="1410" y="0"/>
                </a:lnTo>
                <a:lnTo>
                  <a:pt x="1397" y="3"/>
                </a:lnTo>
                <a:lnTo>
                  <a:pt x="1382" y="6"/>
                </a:lnTo>
                <a:lnTo>
                  <a:pt x="1367" y="13"/>
                </a:lnTo>
                <a:lnTo>
                  <a:pt x="1355" y="20"/>
                </a:lnTo>
                <a:lnTo>
                  <a:pt x="1342" y="30"/>
                </a:lnTo>
                <a:lnTo>
                  <a:pt x="1333" y="41"/>
                </a:lnTo>
                <a:lnTo>
                  <a:pt x="1329" y="47"/>
                </a:lnTo>
                <a:lnTo>
                  <a:pt x="1325" y="55"/>
                </a:lnTo>
                <a:lnTo>
                  <a:pt x="1325" y="55"/>
                </a:lnTo>
                <a:lnTo>
                  <a:pt x="1323" y="62"/>
                </a:lnTo>
                <a:lnTo>
                  <a:pt x="1320" y="69"/>
                </a:lnTo>
                <a:lnTo>
                  <a:pt x="1318" y="87"/>
                </a:lnTo>
                <a:lnTo>
                  <a:pt x="1318" y="104"/>
                </a:lnTo>
                <a:lnTo>
                  <a:pt x="1319" y="121"/>
                </a:lnTo>
                <a:lnTo>
                  <a:pt x="1323" y="147"/>
                </a:lnTo>
                <a:lnTo>
                  <a:pt x="1325" y="158"/>
                </a:lnTo>
                <a:lnTo>
                  <a:pt x="1315" y="178"/>
                </a:lnTo>
                <a:lnTo>
                  <a:pt x="1315" y="178"/>
                </a:lnTo>
                <a:lnTo>
                  <a:pt x="1313" y="184"/>
                </a:lnTo>
                <a:lnTo>
                  <a:pt x="1312" y="193"/>
                </a:lnTo>
                <a:lnTo>
                  <a:pt x="1310" y="203"/>
                </a:lnTo>
                <a:lnTo>
                  <a:pt x="1310" y="203"/>
                </a:lnTo>
                <a:lnTo>
                  <a:pt x="1300" y="210"/>
                </a:lnTo>
                <a:lnTo>
                  <a:pt x="1291" y="216"/>
                </a:lnTo>
                <a:lnTo>
                  <a:pt x="1281" y="222"/>
                </a:lnTo>
                <a:lnTo>
                  <a:pt x="1281" y="222"/>
                </a:lnTo>
                <a:lnTo>
                  <a:pt x="1278" y="225"/>
                </a:lnTo>
                <a:lnTo>
                  <a:pt x="1276" y="229"/>
                </a:lnTo>
                <a:lnTo>
                  <a:pt x="1268" y="241"/>
                </a:lnTo>
                <a:lnTo>
                  <a:pt x="1252" y="279"/>
                </a:lnTo>
                <a:lnTo>
                  <a:pt x="1242" y="301"/>
                </a:lnTo>
                <a:lnTo>
                  <a:pt x="1232" y="324"/>
                </a:lnTo>
                <a:lnTo>
                  <a:pt x="1223" y="345"/>
                </a:lnTo>
                <a:lnTo>
                  <a:pt x="1212" y="361"/>
                </a:lnTo>
                <a:lnTo>
                  <a:pt x="1212" y="361"/>
                </a:lnTo>
                <a:lnTo>
                  <a:pt x="1200" y="377"/>
                </a:lnTo>
                <a:lnTo>
                  <a:pt x="1189" y="395"/>
                </a:lnTo>
                <a:lnTo>
                  <a:pt x="1179" y="415"/>
                </a:lnTo>
                <a:lnTo>
                  <a:pt x="1171" y="435"/>
                </a:lnTo>
                <a:lnTo>
                  <a:pt x="1157" y="466"/>
                </a:lnTo>
                <a:lnTo>
                  <a:pt x="1152" y="479"/>
                </a:lnTo>
                <a:lnTo>
                  <a:pt x="648" y="499"/>
                </a:lnTo>
                <a:lnTo>
                  <a:pt x="362" y="578"/>
                </a:lnTo>
                <a:lnTo>
                  <a:pt x="85" y="573"/>
                </a:lnTo>
                <a:lnTo>
                  <a:pt x="95" y="489"/>
                </a:lnTo>
                <a:lnTo>
                  <a:pt x="95" y="489"/>
                </a:lnTo>
                <a:lnTo>
                  <a:pt x="119" y="494"/>
                </a:lnTo>
                <a:lnTo>
                  <a:pt x="140" y="498"/>
                </a:lnTo>
                <a:lnTo>
                  <a:pt x="159" y="499"/>
                </a:lnTo>
                <a:lnTo>
                  <a:pt x="159" y="499"/>
                </a:lnTo>
                <a:lnTo>
                  <a:pt x="174" y="498"/>
                </a:lnTo>
                <a:lnTo>
                  <a:pt x="188" y="496"/>
                </a:lnTo>
                <a:lnTo>
                  <a:pt x="204" y="494"/>
                </a:lnTo>
                <a:lnTo>
                  <a:pt x="229" y="494"/>
                </a:lnTo>
                <a:lnTo>
                  <a:pt x="229" y="494"/>
                </a:lnTo>
                <a:lnTo>
                  <a:pt x="236" y="495"/>
                </a:lnTo>
                <a:lnTo>
                  <a:pt x="242" y="496"/>
                </a:lnTo>
                <a:lnTo>
                  <a:pt x="255" y="501"/>
                </a:lnTo>
                <a:lnTo>
                  <a:pt x="264" y="508"/>
                </a:lnTo>
                <a:lnTo>
                  <a:pt x="273" y="514"/>
                </a:lnTo>
                <a:lnTo>
                  <a:pt x="279" y="521"/>
                </a:lnTo>
                <a:lnTo>
                  <a:pt x="284" y="527"/>
                </a:lnTo>
                <a:lnTo>
                  <a:pt x="288" y="534"/>
                </a:lnTo>
                <a:lnTo>
                  <a:pt x="288" y="534"/>
                </a:lnTo>
                <a:lnTo>
                  <a:pt x="289" y="531"/>
                </a:lnTo>
                <a:lnTo>
                  <a:pt x="289" y="524"/>
                </a:lnTo>
                <a:lnTo>
                  <a:pt x="289" y="519"/>
                </a:lnTo>
                <a:lnTo>
                  <a:pt x="289" y="510"/>
                </a:lnTo>
                <a:lnTo>
                  <a:pt x="287" y="501"/>
                </a:lnTo>
                <a:lnTo>
                  <a:pt x="283" y="489"/>
                </a:lnTo>
                <a:lnTo>
                  <a:pt x="283" y="489"/>
                </a:lnTo>
                <a:lnTo>
                  <a:pt x="277" y="475"/>
                </a:lnTo>
                <a:lnTo>
                  <a:pt x="267" y="459"/>
                </a:lnTo>
                <a:lnTo>
                  <a:pt x="253" y="442"/>
                </a:lnTo>
                <a:lnTo>
                  <a:pt x="237" y="424"/>
                </a:lnTo>
                <a:lnTo>
                  <a:pt x="220" y="405"/>
                </a:lnTo>
                <a:lnTo>
                  <a:pt x="200" y="387"/>
                </a:lnTo>
                <a:lnTo>
                  <a:pt x="180" y="368"/>
                </a:lnTo>
                <a:lnTo>
                  <a:pt x="159" y="351"/>
                </a:lnTo>
                <a:lnTo>
                  <a:pt x="159" y="351"/>
                </a:lnTo>
                <a:lnTo>
                  <a:pt x="142" y="336"/>
                </a:lnTo>
                <a:lnTo>
                  <a:pt x="131" y="326"/>
                </a:lnTo>
                <a:lnTo>
                  <a:pt x="125" y="319"/>
                </a:lnTo>
                <a:lnTo>
                  <a:pt x="122" y="314"/>
                </a:lnTo>
                <a:lnTo>
                  <a:pt x="121" y="313"/>
                </a:lnTo>
                <a:lnTo>
                  <a:pt x="122" y="311"/>
                </a:lnTo>
                <a:lnTo>
                  <a:pt x="125" y="311"/>
                </a:lnTo>
                <a:lnTo>
                  <a:pt x="125" y="311"/>
                </a:lnTo>
                <a:lnTo>
                  <a:pt x="122" y="309"/>
                </a:lnTo>
                <a:lnTo>
                  <a:pt x="119" y="308"/>
                </a:lnTo>
                <a:lnTo>
                  <a:pt x="115" y="306"/>
                </a:lnTo>
                <a:lnTo>
                  <a:pt x="115" y="306"/>
                </a:lnTo>
                <a:lnTo>
                  <a:pt x="114" y="309"/>
                </a:lnTo>
                <a:lnTo>
                  <a:pt x="111" y="318"/>
                </a:lnTo>
                <a:lnTo>
                  <a:pt x="105" y="347"/>
                </a:lnTo>
                <a:lnTo>
                  <a:pt x="88" y="437"/>
                </a:lnTo>
                <a:lnTo>
                  <a:pt x="66" y="568"/>
                </a:lnTo>
                <a:lnTo>
                  <a:pt x="66" y="568"/>
                </a:lnTo>
                <a:close/>
                <a:moveTo>
                  <a:pt x="1607" y="385"/>
                </a:moveTo>
                <a:lnTo>
                  <a:pt x="1607" y="385"/>
                </a:lnTo>
                <a:lnTo>
                  <a:pt x="1666" y="435"/>
                </a:lnTo>
                <a:lnTo>
                  <a:pt x="1666" y="435"/>
                </a:lnTo>
                <a:lnTo>
                  <a:pt x="1696" y="462"/>
                </a:lnTo>
                <a:lnTo>
                  <a:pt x="1717" y="478"/>
                </a:lnTo>
                <a:lnTo>
                  <a:pt x="1726" y="484"/>
                </a:lnTo>
                <a:lnTo>
                  <a:pt x="1735" y="489"/>
                </a:lnTo>
                <a:lnTo>
                  <a:pt x="1735" y="489"/>
                </a:lnTo>
                <a:lnTo>
                  <a:pt x="1744" y="492"/>
                </a:lnTo>
                <a:lnTo>
                  <a:pt x="1751" y="494"/>
                </a:lnTo>
                <a:lnTo>
                  <a:pt x="1758" y="495"/>
                </a:lnTo>
                <a:lnTo>
                  <a:pt x="1766" y="495"/>
                </a:lnTo>
                <a:lnTo>
                  <a:pt x="1782" y="494"/>
                </a:lnTo>
                <a:lnTo>
                  <a:pt x="1804" y="494"/>
                </a:lnTo>
                <a:lnTo>
                  <a:pt x="1804" y="494"/>
                </a:lnTo>
                <a:lnTo>
                  <a:pt x="1817" y="494"/>
                </a:lnTo>
                <a:lnTo>
                  <a:pt x="1828" y="493"/>
                </a:lnTo>
                <a:lnTo>
                  <a:pt x="1847" y="489"/>
                </a:lnTo>
                <a:lnTo>
                  <a:pt x="1859" y="485"/>
                </a:lnTo>
                <a:lnTo>
                  <a:pt x="1863" y="484"/>
                </a:lnTo>
                <a:lnTo>
                  <a:pt x="1849" y="568"/>
                </a:lnTo>
                <a:lnTo>
                  <a:pt x="1809" y="563"/>
                </a:lnTo>
                <a:lnTo>
                  <a:pt x="1784" y="519"/>
                </a:lnTo>
                <a:lnTo>
                  <a:pt x="1607" y="489"/>
                </a:lnTo>
                <a:lnTo>
                  <a:pt x="1607" y="440"/>
                </a:lnTo>
                <a:lnTo>
                  <a:pt x="1607" y="385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5" name="Freeform 43">
            <a:extLst>
              <a:ext uri="{FF2B5EF4-FFF2-40B4-BE49-F238E27FC236}">
                <a16:creationId xmlns:a16="http://schemas.microsoft.com/office/drawing/2014/main" id="{0D098422-05DC-4064-A941-1D5558530B28}"/>
              </a:ext>
            </a:extLst>
          </p:cNvPr>
          <p:cNvSpPr>
            <a:spLocks/>
          </p:cNvSpPr>
          <p:nvPr/>
        </p:nvSpPr>
        <p:spPr bwMode="auto">
          <a:xfrm>
            <a:off x="6027946" y="1453397"/>
            <a:ext cx="1675165" cy="619083"/>
          </a:xfrm>
          <a:custGeom>
            <a:avLst/>
            <a:gdLst>
              <a:gd name="T0" fmla="*/ 554 w 1610"/>
              <a:gd name="T1" fmla="*/ 233 h 595"/>
              <a:gd name="T2" fmla="*/ 520 w 1610"/>
              <a:gd name="T3" fmla="*/ 299 h 595"/>
              <a:gd name="T4" fmla="*/ 497 w 1610"/>
              <a:gd name="T5" fmla="*/ 365 h 595"/>
              <a:gd name="T6" fmla="*/ 190 w 1610"/>
              <a:gd name="T7" fmla="*/ 472 h 595"/>
              <a:gd name="T8" fmla="*/ 226 w 1610"/>
              <a:gd name="T9" fmla="*/ 460 h 595"/>
              <a:gd name="T10" fmla="*/ 246 w 1610"/>
              <a:gd name="T11" fmla="*/ 442 h 595"/>
              <a:gd name="T12" fmla="*/ 271 w 1610"/>
              <a:gd name="T13" fmla="*/ 433 h 595"/>
              <a:gd name="T14" fmla="*/ 285 w 1610"/>
              <a:gd name="T15" fmla="*/ 412 h 595"/>
              <a:gd name="T16" fmla="*/ 290 w 1610"/>
              <a:gd name="T17" fmla="*/ 369 h 595"/>
              <a:gd name="T18" fmla="*/ 199 w 1610"/>
              <a:gd name="T19" fmla="*/ 370 h 595"/>
              <a:gd name="T20" fmla="*/ 221 w 1610"/>
              <a:gd name="T21" fmla="*/ 359 h 595"/>
              <a:gd name="T22" fmla="*/ 217 w 1610"/>
              <a:gd name="T23" fmla="*/ 332 h 595"/>
              <a:gd name="T24" fmla="*/ 150 w 1610"/>
              <a:gd name="T25" fmla="*/ 323 h 595"/>
              <a:gd name="T26" fmla="*/ 28 w 1610"/>
              <a:gd name="T27" fmla="*/ 389 h 595"/>
              <a:gd name="T28" fmla="*/ 10 w 1610"/>
              <a:gd name="T29" fmla="*/ 412 h 595"/>
              <a:gd name="T30" fmla="*/ 16 w 1610"/>
              <a:gd name="T31" fmla="*/ 472 h 595"/>
              <a:gd name="T32" fmla="*/ 59 w 1610"/>
              <a:gd name="T33" fmla="*/ 488 h 595"/>
              <a:gd name="T34" fmla="*/ 92 w 1610"/>
              <a:gd name="T35" fmla="*/ 495 h 595"/>
              <a:gd name="T36" fmla="*/ 69 w 1610"/>
              <a:gd name="T37" fmla="*/ 501 h 595"/>
              <a:gd name="T38" fmla="*/ 94 w 1610"/>
              <a:gd name="T39" fmla="*/ 579 h 595"/>
              <a:gd name="T40" fmla="*/ 137 w 1610"/>
              <a:gd name="T41" fmla="*/ 580 h 595"/>
              <a:gd name="T42" fmla="*/ 221 w 1610"/>
              <a:gd name="T43" fmla="*/ 591 h 595"/>
              <a:gd name="T44" fmla="*/ 400 w 1610"/>
              <a:gd name="T45" fmla="*/ 586 h 595"/>
              <a:gd name="T46" fmla="*/ 623 w 1610"/>
              <a:gd name="T47" fmla="*/ 586 h 595"/>
              <a:gd name="T48" fmla="*/ 660 w 1610"/>
              <a:gd name="T49" fmla="*/ 595 h 595"/>
              <a:gd name="T50" fmla="*/ 784 w 1610"/>
              <a:gd name="T51" fmla="*/ 579 h 595"/>
              <a:gd name="T52" fmla="*/ 859 w 1610"/>
              <a:gd name="T53" fmla="*/ 568 h 595"/>
              <a:gd name="T54" fmla="*/ 1033 w 1610"/>
              <a:gd name="T55" fmla="*/ 564 h 595"/>
              <a:gd name="T56" fmla="*/ 1143 w 1610"/>
              <a:gd name="T57" fmla="*/ 555 h 595"/>
              <a:gd name="T58" fmla="*/ 1202 w 1610"/>
              <a:gd name="T59" fmla="*/ 536 h 595"/>
              <a:gd name="T60" fmla="*/ 1284 w 1610"/>
              <a:gd name="T61" fmla="*/ 521 h 595"/>
              <a:gd name="T62" fmla="*/ 1580 w 1610"/>
              <a:gd name="T63" fmla="*/ 433 h 595"/>
              <a:gd name="T64" fmla="*/ 1609 w 1610"/>
              <a:gd name="T65" fmla="*/ 414 h 595"/>
              <a:gd name="T66" fmla="*/ 1604 w 1610"/>
              <a:gd name="T67" fmla="*/ 402 h 595"/>
              <a:gd name="T68" fmla="*/ 1400 w 1610"/>
              <a:gd name="T69" fmla="*/ 240 h 595"/>
              <a:gd name="T70" fmla="*/ 1389 w 1610"/>
              <a:gd name="T71" fmla="*/ 246 h 595"/>
              <a:gd name="T72" fmla="*/ 1367 w 1610"/>
              <a:gd name="T73" fmla="*/ 343 h 595"/>
              <a:gd name="T74" fmla="*/ 1373 w 1610"/>
              <a:gd name="T75" fmla="*/ 358 h 595"/>
              <a:gd name="T76" fmla="*/ 1372 w 1610"/>
              <a:gd name="T77" fmla="*/ 384 h 595"/>
              <a:gd name="T78" fmla="*/ 1382 w 1610"/>
              <a:gd name="T79" fmla="*/ 391 h 595"/>
              <a:gd name="T80" fmla="*/ 1168 w 1610"/>
              <a:gd name="T81" fmla="*/ 390 h 595"/>
              <a:gd name="T82" fmla="*/ 1062 w 1610"/>
              <a:gd name="T83" fmla="*/ 364 h 595"/>
              <a:gd name="T84" fmla="*/ 1023 w 1610"/>
              <a:gd name="T85" fmla="*/ 369 h 595"/>
              <a:gd name="T86" fmla="*/ 879 w 1610"/>
              <a:gd name="T87" fmla="*/ 358 h 595"/>
              <a:gd name="T88" fmla="*/ 767 w 1610"/>
              <a:gd name="T89" fmla="*/ 339 h 595"/>
              <a:gd name="T90" fmla="*/ 728 w 1610"/>
              <a:gd name="T91" fmla="*/ 264 h 595"/>
              <a:gd name="T92" fmla="*/ 732 w 1610"/>
              <a:gd name="T93" fmla="*/ 169 h 595"/>
              <a:gd name="T94" fmla="*/ 760 w 1610"/>
              <a:gd name="T95" fmla="*/ 132 h 595"/>
              <a:gd name="T96" fmla="*/ 769 w 1610"/>
              <a:gd name="T97" fmla="*/ 64 h 595"/>
              <a:gd name="T98" fmla="*/ 756 w 1610"/>
              <a:gd name="T99" fmla="*/ 27 h 595"/>
              <a:gd name="T100" fmla="*/ 695 w 1610"/>
              <a:gd name="T101" fmla="*/ 0 h 595"/>
              <a:gd name="T102" fmla="*/ 655 w 1610"/>
              <a:gd name="T103" fmla="*/ 16 h 595"/>
              <a:gd name="T104" fmla="*/ 622 w 1610"/>
              <a:gd name="T105" fmla="*/ 47 h 595"/>
              <a:gd name="T106" fmla="*/ 589 w 1610"/>
              <a:gd name="T107" fmla="*/ 47 h 595"/>
              <a:gd name="T108" fmla="*/ 584 w 1610"/>
              <a:gd name="T109" fmla="*/ 82 h 595"/>
              <a:gd name="T110" fmla="*/ 605 w 1610"/>
              <a:gd name="T111" fmla="*/ 141 h 5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610" h="595">
                <a:moveTo>
                  <a:pt x="605" y="141"/>
                </a:moveTo>
                <a:lnTo>
                  <a:pt x="605" y="141"/>
                </a:lnTo>
                <a:lnTo>
                  <a:pt x="604" y="143"/>
                </a:lnTo>
                <a:lnTo>
                  <a:pt x="600" y="149"/>
                </a:lnTo>
                <a:lnTo>
                  <a:pt x="586" y="174"/>
                </a:lnTo>
                <a:lnTo>
                  <a:pt x="554" y="233"/>
                </a:lnTo>
                <a:lnTo>
                  <a:pt x="554" y="233"/>
                </a:lnTo>
                <a:lnTo>
                  <a:pt x="543" y="253"/>
                </a:lnTo>
                <a:lnTo>
                  <a:pt x="534" y="267"/>
                </a:lnTo>
                <a:lnTo>
                  <a:pt x="527" y="280"/>
                </a:lnTo>
                <a:lnTo>
                  <a:pt x="520" y="299"/>
                </a:lnTo>
                <a:lnTo>
                  <a:pt x="520" y="299"/>
                </a:lnTo>
                <a:lnTo>
                  <a:pt x="511" y="321"/>
                </a:lnTo>
                <a:lnTo>
                  <a:pt x="505" y="342"/>
                </a:lnTo>
                <a:lnTo>
                  <a:pt x="500" y="359"/>
                </a:lnTo>
                <a:lnTo>
                  <a:pt x="499" y="364"/>
                </a:lnTo>
                <a:lnTo>
                  <a:pt x="497" y="365"/>
                </a:lnTo>
                <a:lnTo>
                  <a:pt x="497" y="365"/>
                </a:lnTo>
                <a:lnTo>
                  <a:pt x="400" y="379"/>
                </a:lnTo>
                <a:lnTo>
                  <a:pt x="305" y="390"/>
                </a:lnTo>
                <a:lnTo>
                  <a:pt x="271" y="459"/>
                </a:lnTo>
                <a:lnTo>
                  <a:pt x="180" y="476"/>
                </a:lnTo>
                <a:lnTo>
                  <a:pt x="180" y="476"/>
                </a:lnTo>
                <a:lnTo>
                  <a:pt x="190" y="472"/>
                </a:lnTo>
                <a:lnTo>
                  <a:pt x="196" y="468"/>
                </a:lnTo>
                <a:lnTo>
                  <a:pt x="200" y="465"/>
                </a:lnTo>
                <a:lnTo>
                  <a:pt x="200" y="465"/>
                </a:lnTo>
                <a:lnTo>
                  <a:pt x="205" y="464"/>
                </a:lnTo>
                <a:lnTo>
                  <a:pt x="215" y="462"/>
                </a:lnTo>
                <a:lnTo>
                  <a:pt x="226" y="460"/>
                </a:lnTo>
                <a:lnTo>
                  <a:pt x="230" y="459"/>
                </a:lnTo>
                <a:lnTo>
                  <a:pt x="231" y="458"/>
                </a:lnTo>
                <a:lnTo>
                  <a:pt x="231" y="458"/>
                </a:lnTo>
                <a:lnTo>
                  <a:pt x="238" y="448"/>
                </a:lnTo>
                <a:lnTo>
                  <a:pt x="243" y="443"/>
                </a:lnTo>
                <a:lnTo>
                  <a:pt x="246" y="442"/>
                </a:lnTo>
                <a:lnTo>
                  <a:pt x="247" y="442"/>
                </a:lnTo>
                <a:lnTo>
                  <a:pt x="247" y="442"/>
                </a:lnTo>
                <a:lnTo>
                  <a:pt x="253" y="441"/>
                </a:lnTo>
                <a:lnTo>
                  <a:pt x="260" y="438"/>
                </a:lnTo>
                <a:lnTo>
                  <a:pt x="268" y="436"/>
                </a:lnTo>
                <a:lnTo>
                  <a:pt x="271" y="433"/>
                </a:lnTo>
                <a:lnTo>
                  <a:pt x="271" y="433"/>
                </a:lnTo>
                <a:lnTo>
                  <a:pt x="274" y="431"/>
                </a:lnTo>
                <a:lnTo>
                  <a:pt x="279" y="427"/>
                </a:lnTo>
                <a:lnTo>
                  <a:pt x="281" y="423"/>
                </a:lnTo>
                <a:lnTo>
                  <a:pt x="283" y="418"/>
                </a:lnTo>
                <a:lnTo>
                  <a:pt x="285" y="412"/>
                </a:lnTo>
                <a:lnTo>
                  <a:pt x="286" y="405"/>
                </a:lnTo>
                <a:lnTo>
                  <a:pt x="286" y="405"/>
                </a:lnTo>
                <a:lnTo>
                  <a:pt x="289" y="389"/>
                </a:lnTo>
                <a:lnTo>
                  <a:pt x="291" y="378"/>
                </a:lnTo>
                <a:lnTo>
                  <a:pt x="291" y="370"/>
                </a:lnTo>
                <a:lnTo>
                  <a:pt x="290" y="369"/>
                </a:lnTo>
                <a:lnTo>
                  <a:pt x="289" y="368"/>
                </a:lnTo>
                <a:lnTo>
                  <a:pt x="289" y="368"/>
                </a:lnTo>
                <a:lnTo>
                  <a:pt x="270" y="368"/>
                </a:lnTo>
                <a:lnTo>
                  <a:pt x="238" y="369"/>
                </a:lnTo>
                <a:lnTo>
                  <a:pt x="207" y="370"/>
                </a:lnTo>
                <a:lnTo>
                  <a:pt x="199" y="370"/>
                </a:lnTo>
                <a:lnTo>
                  <a:pt x="196" y="370"/>
                </a:lnTo>
                <a:lnTo>
                  <a:pt x="196" y="370"/>
                </a:lnTo>
                <a:lnTo>
                  <a:pt x="205" y="365"/>
                </a:lnTo>
                <a:lnTo>
                  <a:pt x="211" y="363"/>
                </a:lnTo>
                <a:lnTo>
                  <a:pt x="221" y="359"/>
                </a:lnTo>
                <a:lnTo>
                  <a:pt x="221" y="359"/>
                </a:lnTo>
                <a:lnTo>
                  <a:pt x="243" y="352"/>
                </a:lnTo>
                <a:lnTo>
                  <a:pt x="255" y="347"/>
                </a:lnTo>
                <a:lnTo>
                  <a:pt x="253" y="337"/>
                </a:lnTo>
                <a:lnTo>
                  <a:pt x="218" y="336"/>
                </a:lnTo>
                <a:lnTo>
                  <a:pt x="218" y="336"/>
                </a:lnTo>
                <a:lnTo>
                  <a:pt x="217" y="332"/>
                </a:lnTo>
                <a:lnTo>
                  <a:pt x="215" y="327"/>
                </a:lnTo>
                <a:lnTo>
                  <a:pt x="211" y="321"/>
                </a:lnTo>
                <a:lnTo>
                  <a:pt x="207" y="320"/>
                </a:lnTo>
                <a:lnTo>
                  <a:pt x="205" y="318"/>
                </a:lnTo>
                <a:lnTo>
                  <a:pt x="205" y="318"/>
                </a:lnTo>
                <a:lnTo>
                  <a:pt x="150" y="323"/>
                </a:lnTo>
                <a:lnTo>
                  <a:pt x="104" y="327"/>
                </a:lnTo>
                <a:lnTo>
                  <a:pt x="102" y="284"/>
                </a:lnTo>
                <a:lnTo>
                  <a:pt x="0" y="302"/>
                </a:lnTo>
                <a:lnTo>
                  <a:pt x="6" y="378"/>
                </a:lnTo>
                <a:lnTo>
                  <a:pt x="28" y="378"/>
                </a:lnTo>
                <a:lnTo>
                  <a:pt x="28" y="389"/>
                </a:lnTo>
                <a:lnTo>
                  <a:pt x="28" y="389"/>
                </a:lnTo>
                <a:lnTo>
                  <a:pt x="21" y="395"/>
                </a:lnTo>
                <a:lnTo>
                  <a:pt x="15" y="404"/>
                </a:lnTo>
                <a:lnTo>
                  <a:pt x="12" y="407"/>
                </a:lnTo>
                <a:lnTo>
                  <a:pt x="10" y="412"/>
                </a:lnTo>
                <a:lnTo>
                  <a:pt x="10" y="412"/>
                </a:lnTo>
                <a:lnTo>
                  <a:pt x="8" y="418"/>
                </a:lnTo>
                <a:lnTo>
                  <a:pt x="8" y="427"/>
                </a:lnTo>
                <a:lnTo>
                  <a:pt x="11" y="444"/>
                </a:lnTo>
                <a:lnTo>
                  <a:pt x="13" y="462"/>
                </a:lnTo>
                <a:lnTo>
                  <a:pt x="16" y="472"/>
                </a:lnTo>
                <a:lnTo>
                  <a:pt x="16" y="472"/>
                </a:lnTo>
                <a:lnTo>
                  <a:pt x="18" y="475"/>
                </a:lnTo>
                <a:lnTo>
                  <a:pt x="22" y="478"/>
                </a:lnTo>
                <a:lnTo>
                  <a:pt x="31" y="481"/>
                </a:lnTo>
                <a:lnTo>
                  <a:pt x="47" y="486"/>
                </a:lnTo>
                <a:lnTo>
                  <a:pt x="47" y="486"/>
                </a:lnTo>
                <a:lnTo>
                  <a:pt x="59" y="488"/>
                </a:lnTo>
                <a:lnTo>
                  <a:pt x="65" y="489"/>
                </a:lnTo>
                <a:lnTo>
                  <a:pt x="69" y="489"/>
                </a:lnTo>
                <a:lnTo>
                  <a:pt x="69" y="489"/>
                </a:lnTo>
                <a:lnTo>
                  <a:pt x="81" y="488"/>
                </a:lnTo>
                <a:lnTo>
                  <a:pt x="92" y="486"/>
                </a:lnTo>
                <a:lnTo>
                  <a:pt x="92" y="495"/>
                </a:lnTo>
                <a:lnTo>
                  <a:pt x="92" y="495"/>
                </a:lnTo>
                <a:lnTo>
                  <a:pt x="80" y="496"/>
                </a:lnTo>
                <a:lnTo>
                  <a:pt x="73" y="499"/>
                </a:lnTo>
                <a:lnTo>
                  <a:pt x="70" y="500"/>
                </a:lnTo>
                <a:lnTo>
                  <a:pt x="69" y="501"/>
                </a:lnTo>
                <a:lnTo>
                  <a:pt x="69" y="501"/>
                </a:lnTo>
                <a:lnTo>
                  <a:pt x="79" y="538"/>
                </a:lnTo>
                <a:lnTo>
                  <a:pt x="85" y="563"/>
                </a:lnTo>
                <a:lnTo>
                  <a:pt x="88" y="574"/>
                </a:lnTo>
                <a:lnTo>
                  <a:pt x="88" y="574"/>
                </a:lnTo>
                <a:lnTo>
                  <a:pt x="89" y="576"/>
                </a:lnTo>
                <a:lnTo>
                  <a:pt x="94" y="579"/>
                </a:lnTo>
                <a:lnTo>
                  <a:pt x="101" y="580"/>
                </a:lnTo>
                <a:lnTo>
                  <a:pt x="110" y="580"/>
                </a:lnTo>
                <a:lnTo>
                  <a:pt x="110" y="580"/>
                </a:lnTo>
                <a:lnTo>
                  <a:pt x="120" y="579"/>
                </a:lnTo>
                <a:lnTo>
                  <a:pt x="127" y="579"/>
                </a:lnTo>
                <a:lnTo>
                  <a:pt x="137" y="580"/>
                </a:lnTo>
                <a:lnTo>
                  <a:pt x="152" y="583"/>
                </a:lnTo>
                <a:lnTo>
                  <a:pt x="152" y="583"/>
                </a:lnTo>
                <a:lnTo>
                  <a:pt x="171" y="588"/>
                </a:lnTo>
                <a:lnTo>
                  <a:pt x="205" y="590"/>
                </a:lnTo>
                <a:lnTo>
                  <a:pt x="205" y="590"/>
                </a:lnTo>
                <a:lnTo>
                  <a:pt x="221" y="591"/>
                </a:lnTo>
                <a:lnTo>
                  <a:pt x="239" y="591"/>
                </a:lnTo>
                <a:lnTo>
                  <a:pt x="280" y="589"/>
                </a:lnTo>
                <a:lnTo>
                  <a:pt x="358" y="584"/>
                </a:lnTo>
                <a:lnTo>
                  <a:pt x="358" y="584"/>
                </a:lnTo>
                <a:lnTo>
                  <a:pt x="383" y="584"/>
                </a:lnTo>
                <a:lnTo>
                  <a:pt x="400" y="586"/>
                </a:lnTo>
                <a:lnTo>
                  <a:pt x="423" y="588"/>
                </a:lnTo>
                <a:lnTo>
                  <a:pt x="460" y="589"/>
                </a:lnTo>
                <a:lnTo>
                  <a:pt x="460" y="589"/>
                </a:lnTo>
                <a:lnTo>
                  <a:pt x="553" y="586"/>
                </a:lnTo>
                <a:lnTo>
                  <a:pt x="593" y="586"/>
                </a:lnTo>
                <a:lnTo>
                  <a:pt x="623" y="586"/>
                </a:lnTo>
                <a:lnTo>
                  <a:pt x="623" y="586"/>
                </a:lnTo>
                <a:lnTo>
                  <a:pt x="635" y="588"/>
                </a:lnTo>
                <a:lnTo>
                  <a:pt x="641" y="589"/>
                </a:lnTo>
                <a:lnTo>
                  <a:pt x="646" y="591"/>
                </a:lnTo>
                <a:lnTo>
                  <a:pt x="652" y="594"/>
                </a:lnTo>
                <a:lnTo>
                  <a:pt x="660" y="595"/>
                </a:lnTo>
                <a:lnTo>
                  <a:pt x="674" y="594"/>
                </a:lnTo>
                <a:lnTo>
                  <a:pt x="695" y="593"/>
                </a:lnTo>
                <a:lnTo>
                  <a:pt x="726" y="589"/>
                </a:lnTo>
                <a:lnTo>
                  <a:pt x="726" y="589"/>
                </a:lnTo>
                <a:lnTo>
                  <a:pt x="758" y="584"/>
                </a:lnTo>
                <a:lnTo>
                  <a:pt x="784" y="579"/>
                </a:lnTo>
                <a:lnTo>
                  <a:pt x="816" y="570"/>
                </a:lnTo>
                <a:lnTo>
                  <a:pt x="828" y="568"/>
                </a:lnTo>
                <a:lnTo>
                  <a:pt x="838" y="567"/>
                </a:lnTo>
                <a:lnTo>
                  <a:pt x="848" y="567"/>
                </a:lnTo>
                <a:lnTo>
                  <a:pt x="859" y="568"/>
                </a:lnTo>
                <a:lnTo>
                  <a:pt x="859" y="568"/>
                </a:lnTo>
                <a:lnTo>
                  <a:pt x="873" y="570"/>
                </a:lnTo>
                <a:lnTo>
                  <a:pt x="888" y="572"/>
                </a:lnTo>
                <a:lnTo>
                  <a:pt x="925" y="572"/>
                </a:lnTo>
                <a:lnTo>
                  <a:pt x="973" y="569"/>
                </a:lnTo>
                <a:lnTo>
                  <a:pt x="1033" y="564"/>
                </a:lnTo>
                <a:lnTo>
                  <a:pt x="1033" y="564"/>
                </a:lnTo>
                <a:lnTo>
                  <a:pt x="1085" y="560"/>
                </a:lnTo>
                <a:lnTo>
                  <a:pt x="1116" y="559"/>
                </a:lnTo>
                <a:lnTo>
                  <a:pt x="1132" y="559"/>
                </a:lnTo>
                <a:lnTo>
                  <a:pt x="1138" y="558"/>
                </a:lnTo>
                <a:lnTo>
                  <a:pt x="1143" y="555"/>
                </a:lnTo>
                <a:lnTo>
                  <a:pt x="1143" y="555"/>
                </a:lnTo>
                <a:lnTo>
                  <a:pt x="1156" y="549"/>
                </a:lnTo>
                <a:lnTo>
                  <a:pt x="1169" y="543"/>
                </a:lnTo>
                <a:lnTo>
                  <a:pt x="1185" y="538"/>
                </a:lnTo>
                <a:lnTo>
                  <a:pt x="1194" y="537"/>
                </a:lnTo>
                <a:lnTo>
                  <a:pt x="1202" y="536"/>
                </a:lnTo>
                <a:lnTo>
                  <a:pt x="1202" y="536"/>
                </a:lnTo>
                <a:lnTo>
                  <a:pt x="1244" y="531"/>
                </a:lnTo>
                <a:lnTo>
                  <a:pt x="1261" y="528"/>
                </a:lnTo>
                <a:lnTo>
                  <a:pt x="1267" y="527"/>
                </a:lnTo>
                <a:lnTo>
                  <a:pt x="1270" y="525"/>
                </a:lnTo>
                <a:lnTo>
                  <a:pt x="1270" y="525"/>
                </a:lnTo>
                <a:lnTo>
                  <a:pt x="1284" y="521"/>
                </a:lnTo>
                <a:lnTo>
                  <a:pt x="1317" y="510"/>
                </a:lnTo>
                <a:lnTo>
                  <a:pt x="1416" y="481"/>
                </a:lnTo>
                <a:lnTo>
                  <a:pt x="1563" y="437"/>
                </a:lnTo>
                <a:lnTo>
                  <a:pt x="1563" y="437"/>
                </a:lnTo>
                <a:lnTo>
                  <a:pt x="1570" y="435"/>
                </a:lnTo>
                <a:lnTo>
                  <a:pt x="1580" y="433"/>
                </a:lnTo>
                <a:lnTo>
                  <a:pt x="1590" y="431"/>
                </a:lnTo>
                <a:lnTo>
                  <a:pt x="1595" y="430"/>
                </a:lnTo>
                <a:lnTo>
                  <a:pt x="1595" y="430"/>
                </a:lnTo>
                <a:lnTo>
                  <a:pt x="1599" y="426"/>
                </a:lnTo>
                <a:lnTo>
                  <a:pt x="1605" y="420"/>
                </a:lnTo>
                <a:lnTo>
                  <a:pt x="1609" y="414"/>
                </a:lnTo>
                <a:lnTo>
                  <a:pt x="1610" y="411"/>
                </a:lnTo>
                <a:lnTo>
                  <a:pt x="1610" y="409"/>
                </a:lnTo>
                <a:lnTo>
                  <a:pt x="1610" y="409"/>
                </a:lnTo>
                <a:lnTo>
                  <a:pt x="1607" y="404"/>
                </a:lnTo>
                <a:lnTo>
                  <a:pt x="1604" y="402"/>
                </a:lnTo>
                <a:lnTo>
                  <a:pt x="1604" y="402"/>
                </a:lnTo>
                <a:lnTo>
                  <a:pt x="1515" y="402"/>
                </a:lnTo>
                <a:lnTo>
                  <a:pt x="1430" y="402"/>
                </a:lnTo>
                <a:lnTo>
                  <a:pt x="1430" y="402"/>
                </a:lnTo>
                <a:lnTo>
                  <a:pt x="1415" y="317"/>
                </a:lnTo>
                <a:lnTo>
                  <a:pt x="1404" y="259"/>
                </a:lnTo>
                <a:lnTo>
                  <a:pt x="1400" y="240"/>
                </a:lnTo>
                <a:lnTo>
                  <a:pt x="1398" y="235"/>
                </a:lnTo>
                <a:lnTo>
                  <a:pt x="1396" y="233"/>
                </a:lnTo>
                <a:lnTo>
                  <a:pt x="1396" y="233"/>
                </a:lnTo>
                <a:lnTo>
                  <a:pt x="1394" y="235"/>
                </a:lnTo>
                <a:lnTo>
                  <a:pt x="1393" y="236"/>
                </a:lnTo>
                <a:lnTo>
                  <a:pt x="1389" y="246"/>
                </a:lnTo>
                <a:lnTo>
                  <a:pt x="1389" y="246"/>
                </a:lnTo>
                <a:lnTo>
                  <a:pt x="1384" y="264"/>
                </a:lnTo>
                <a:lnTo>
                  <a:pt x="1378" y="296"/>
                </a:lnTo>
                <a:lnTo>
                  <a:pt x="1370" y="327"/>
                </a:lnTo>
                <a:lnTo>
                  <a:pt x="1367" y="343"/>
                </a:lnTo>
                <a:lnTo>
                  <a:pt x="1367" y="343"/>
                </a:lnTo>
                <a:lnTo>
                  <a:pt x="1365" y="346"/>
                </a:lnTo>
                <a:lnTo>
                  <a:pt x="1365" y="347"/>
                </a:lnTo>
                <a:lnTo>
                  <a:pt x="1368" y="351"/>
                </a:lnTo>
                <a:lnTo>
                  <a:pt x="1370" y="354"/>
                </a:lnTo>
                <a:lnTo>
                  <a:pt x="1373" y="358"/>
                </a:lnTo>
                <a:lnTo>
                  <a:pt x="1373" y="358"/>
                </a:lnTo>
                <a:lnTo>
                  <a:pt x="1374" y="360"/>
                </a:lnTo>
                <a:lnTo>
                  <a:pt x="1377" y="364"/>
                </a:lnTo>
                <a:lnTo>
                  <a:pt x="1378" y="367"/>
                </a:lnTo>
                <a:lnTo>
                  <a:pt x="1377" y="372"/>
                </a:lnTo>
                <a:lnTo>
                  <a:pt x="1377" y="372"/>
                </a:lnTo>
                <a:lnTo>
                  <a:pt x="1372" y="384"/>
                </a:lnTo>
                <a:lnTo>
                  <a:pt x="1370" y="389"/>
                </a:lnTo>
                <a:lnTo>
                  <a:pt x="1370" y="390"/>
                </a:lnTo>
                <a:lnTo>
                  <a:pt x="1373" y="393"/>
                </a:lnTo>
                <a:lnTo>
                  <a:pt x="1373" y="393"/>
                </a:lnTo>
                <a:lnTo>
                  <a:pt x="1375" y="393"/>
                </a:lnTo>
                <a:lnTo>
                  <a:pt x="1382" y="391"/>
                </a:lnTo>
                <a:lnTo>
                  <a:pt x="1396" y="385"/>
                </a:lnTo>
                <a:lnTo>
                  <a:pt x="1417" y="377"/>
                </a:lnTo>
                <a:lnTo>
                  <a:pt x="1417" y="402"/>
                </a:lnTo>
                <a:lnTo>
                  <a:pt x="1236" y="411"/>
                </a:lnTo>
                <a:lnTo>
                  <a:pt x="1236" y="411"/>
                </a:lnTo>
                <a:lnTo>
                  <a:pt x="1168" y="390"/>
                </a:lnTo>
                <a:lnTo>
                  <a:pt x="1117" y="374"/>
                </a:lnTo>
                <a:lnTo>
                  <a:pt x="1086" y="365"/>
                </a:lnTo>
                <a:lnTo>
                  <a:pt x="1086" y="365"/>
                </a:lnTo>
                <a:lnTo>
                  <a:pt x="1068" y="363"/>
                </a:lnTo>
                <a:lnTo>
                  <a:pt x="1064" y="363"/>
                </a:lnTo>
                <a:lnTo>
                  <a:pt x="1062" y="364"/>
                </a:lnTo>
                <a:lnTo>
                  <a:pt x="1062" y="364"/>
                </a:lnTo>
                <a:lnTo>
                  <a:pt x="1054" y="364"/>
                </a:lnTo>
                <a:lnTo>
                  <a:pt x="1047" y="365"/>
                </a:lnTo>
                <a:lnTo>
                  <a:pt x="1035" y="368"/>
                </a:lnTo>
                <a:lnTo>
                  <a:pt x="1035" y="368"/>
                </a:lnTo>
                <a:lnTo>
                  <a:pt x="1023" y="369"/>
                </a:lnTo>
                <a:lnTo>
                  <a:pt x="1006" y="368"/>
                </a:lnTo>
                <a:lnTo>
                  <a:pt x="959" y="364"/>
                </a:lnTo>
                <a:lnTo>
                  <a:pt x="911" y="359"/>
                </a:lnTo>
                <a:lnTo>
                  <a:pt x="893" y="358"/>
                </a:lnTo>
                <a:lnTo>
                  <a:pt x="879" y="358"/>
                </a:lnTo>
                <a:lnTo>
                  <a:pt x="879" y="358"/>
                </a:lnTo>
                <a:lnTo>
                  <a:pt x="868" y="358"/>
                </a:lnTo>
                <a:lnTo>
                  <a:pt x="853" y="357"/>
                </a:lnTo>
                <a:lnTo>
                  <a:pt x="817" y="353"/>
                </a:lnTo>
                <a:lnTo>
                  <a:pt x="773" y="347"/>
                </a:lnTo>
                <a:lnTo>
                  <a:pt x="773" y="347"/>
                </a:lnTo>
                <a:lnTo>
                  <a:pt x="767" y="339"/>
                </a:lnTo>
                <a:lnTo>
                  <a:pt x="753" y="318"/>
                </a:lnTo>
                <a:lnTo>
                  <a:pt x="738" y="294"/>
                </a:lnTo>
                <a:lnTo>
                  <a:pt x="733" y="283"/>
                </a:lnTo>
                <a:lnTo>
                  <a:pt x="730" y="274"/>
                </a:lnTo>
                <a:lnTo>
                  <a:pt x="730" y="274"/>
                </a:lnTo>
                <a:lnTo>
                  <a:pt x="728" y="264"/>
                </a:lnTo>
                <a:lnTo>
                  <a:pt x="728" y="252"/>
                </a:lnTo>
                <a:lnTo>
                  <a:pt x="728" y="226"/>
                </a:lnTo>
                <a:lnTo>
                  <a:pt x="730" y="190"/>
                </a:lnTo>
                <a:lnTo>
                  <a:pt x="730" y="190"/>
                </a:lnTo>
                <a:lnTo>
                  <a:pt x="731" y="178"/>
                </a:lnTo>
                <a:lnTo>
                  <a:pt x="732" y="169"/>
                </a:lnTo>
                <a:lnTo>
                  <a:pt x="732" y="169"/>
                </a:lnTo>
                <a:lnTo>
                  <a:pt x="743" y="165"/>
                </a:lnTo>
                <a:lnTo>
                  <a:pt x="751" y="162"/>
                </a:lnTo>
                <a:lnTo>
                  <a:pt x="754" y="159"/>
                </a:lnTo>
                <a:lnTo>
                  <a:pt x="754" y="159"/>
                </a:lnTo>
                <a:lnTo>
                  <a:pt x="760" y="132"/>
                </a:lnTo>
                <a:lnTo>
                  <a:pt x="764" y="111"/>
                </a:lnTo>
                <a:lnTo>
                  <a:pt x="765" y="96"/>
                </a:lnTo>
                <a:lnTo>
                  <a:pt x="765" y="96"/>
                </a:lnTo>
                <a:lnTo>
                  <a:pt x="765" y="86"/>
                </a:lnTo>
                <a:lnTo>
                  <a:pt x="768" y="75"/>
                </a:lnTo>
                <a:lnTo>
                  <a:pt x="769" y="64"/>
                </a:lnTo>
                <a:lnTo>
                  <a:pt x="769" y="58"/>
                </a:lnTo>
                <a:lnTo>
                  <a:pt x="769" y="51"/>
                </a:lnTo>
                <a:lnTo>
                  <a:pt x="769" y="51"/>
                </a:lnTo>
                <a:lnTo>
                  <a:pt x="767" y="44"/>
                </a:lnTo>
                <a:lnTo>
                  <a:pt x="762" y="36"/>
                </a:lnTo>
                <a:lnTo>
                  <a:pt x="756" y="27"/>
                </a:lnTo>
                <a:lnTo>
                  <a:pt x="747" y="19"/>
                </a:lnTo>
                <a:lnTo>
                  <a:pt x="736" y="11"/>
                </a:lnTo>
                <a:lnTo>
                  <a:pt x="723" y="5"/>
                </a:lnTo>
                <a:lnTo>
                  <a:pt x="710" y="1"/>
                </a:lnTo>
                <a:lnTo>
                  <a:pt x="702" y="0"/>
                </a:lnTo>
                <a:lnTo>
                  <a:pt x="695" y="0"/>
                </a:lnTo>
                <a:lnTo>
                  <a:pt x="695" y="0"/>
                </a:lnTo>
                <a:lnTo>
                  <a:pt x="688" y="1"/>
                </a:lnTo>
                <a:lnTo>
                  <a:pt x="680" y="3"/>
                </a:lnTo>
                <a:lnTo>
                  <a:pt x="674" y="5"/>
                </a:lnTo>
                <a:lnTo>
                  <a:pt x="667" y="9"/>
                </a:lnTo>
                <a:lnTo>
                  <a:pt x="655" y="16"/>
                </a:lnTo>
                <a:lnTo>
                  <a:pt x="646" y="26"/>
                </a:lnTo>
                <a:lnTo>
                  <a:pt x="637" y="35"/>
                </a:lnTo>
                <a:lnTo>
                  <a:pt x="631" y="42"/>
                </a:lnTo>
                <a:lnTo>
                  <a:pt x="626" y="49"/>
                </a:lnTo>
                <a:lnTo>
                  <a:pt x="626" y="49"/>
                </a:lnTo>
                <a:lnTo>
                  <a:pt x="622" y="47"/>
                </a:lnTo>
                <a:lnTo>
                  <a:pt x="612" y="44"/>
                </a:lnTo>
                <a:lnTo>
                  <a:pt x="606" y="43"/>
                </a:lnTo>
                <a:lnTo>
                  <a:pt x="600" y="43"/>
                </a:lnTo>
                <a:lnTo>
                  <a:pt x="594" y="44"/>
                </a:lnTo>
                <a:lnTo>
                  <a:pt x="589" y="47"/>
                </a:lnTo>
                <a:lnTo>
                  <a:pt x="589" y="47"/>
                </a:lnTo>
                <a:lnTo>
                  <a:pt x="585" y="52"/>
                </a:lnTo>
                <a:lnTo>
                  <a:pt x="583" y="57"/>
                </a:lnTo>
                <a:lnTo>
                  <a:pt x="581" y="63"/>
                </a:lnTo>
                <a:lnTo>
                  <a:pt x="581" y="69"/>
                </a:lnTo>
                <a:lnTo>
                  <a:pt x="583" y="75"/>
                </a:lnTo>
                <a:lnTo>
                  <a:pt x="584" y="82"/>
                </a:lnTo>
                <a:lnTo>
                  <a:pt x="589" y="94"/>
                </a:lnTo>
                <a:lnTo>
                  <a:pt x="589" y="94"/>
                </a:lnTo>
                <a:lnTo>
                  <a:pt x="595" y="109"/>
                </a:lnTo>
                <a:lnTo>
                  <a:pt x="600" y="125"/>
                </a:lnTo>
                <a:lnTo>
                  <a:pt x="605" y="141"/>
                </a:lnTo>
                <a:lnTo>
                  <a:pt x="605" y="141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7" name="Freeform 36">
            <a:extLst>
              <a:ext uri="{FF2B5EF4-FFF2-40B4-BE49-F238E27FC236}">
                <a16:creationId xmlns:a16="http://schemas.microsoft.com/office/drawing/2014/main" id="{DD3A9459-7752-4046-B820-8BE62858B8B3}"/>
              </a:ext>
            </a:extLst>
          </p:cNvPr>
          <p:cNvSpPr>
            <a:spLocks/>
          </p:cNvSpPr>
          <p:nvPr/>
        </p:nvSpPr>
        <p:spPr bwMode="auto">
          <a:xfrm>
            <a:off x="7786874" y="1495883"/>
            <a:ext cx="1711629" cy="530390"/>
          </a:xfrm>
          <a:custGeom>
            <a:avLst/>
            <a:gdLst>
              <a:gd name="T0" fmla="*/ 974 w 1833"/>
              <a:gd name="T1" fmla="*/ 199 h 568"/>
              <a:gd name="T2" fmla="*/ 824 w 1833"/>
              <a:gd name="T3" fmla="*/ 278 h 568"/>
              <a:gd name="T4" fmla="*/ 603 w 1833"/>
              <a:gd name="T5" fmla="*/ 321 h 568"/>
              <a:gd name="T6" fmla="*/ 500 w 1833"/>
              <a:gd name="T7" fmla="*/ 358 h 568"/>
              <a:gd name="T8" fmla="*/ 252 w 1833"/>
              <a:gd name="T9" fmla="*/ 384 h 568"/>
              <a:gd name="T10" fmla="*/ 262 w 1833"/>
              <a:gd name="T11" fmla="*/ 324 h 568"/>
              <a:gd name="T12" fmla="*/ 362 w 1833"/>
              <a:gd name="T13" fmla="*/ 322 h 568"/>
              <a:gd name="T14" fmla="*/ 376 w 1833"/>
              <a:gd name="T15" fmla="*/ 304 h 568"/>
              <a:gd name="T16" fmla="*/ 329 w 1833"/>
              <a:gd name="T17" fmla="*/ 269 h 568"/>
              <a:gd name="T18" fmla="*/ 267 w 1833"/>
              <a:gd name="T19" fmla="*/ 214 h 568"/>
              <a:gd name="T20" fmla="*/ 109 w 1833"/>
              <a:gd name="T21" fmla="*/ 388 h 568"/>
              <a:gd name="T22" fmla="*/ 1 w 1833"/>
              <a:gd name="T23" fmla="*/ 400 h 568"/>
              <a:gd name="T24" fmla="*/ 61 w 1833"/>
              <a:gd name="T25" fmla="*/ 439 h 568"/>
              <a:gd name="T26" fmla="*/ 227 w 1833"/>
              <a:gd name="T27" fmla="*/ 482 h 568"/>
              <a:gd name="T28" fmla="*/ 260 w 1833"/>
              <a:gd name="T29" fmla="*/ 471 h 568"/>
              <a:gd name="T30" fmla="*/ 299 w 1833"/>
              <a:gd name="T31" fmla="*/ 510 h 568"/>
              <a:gd name="T32" fmla="*/ 330 w 1833"/>
              <a:gd name="T33" fmla="*/ 504 h 568"/>
              <a:gd name="T34" fmla="*/ 369 w 1833"/>
              <a:gd name="T35" fmla="*/ 473 h 568"/>
              <a:gd name="T36" fmla="*/ 418 w 1833"/>
              <a:gd name="T37" fmla="*/ 498 h 568"/>
              <a:gd name="T38" fmla="*/ 504 w 1833"/>
              <a:gd name="T39" fmla="*/ 513 h 568"/>
              <a:gd name="T40" fmla="*/ 674 w 1833"/>
              <a:gd name="T41" fmla="*/ 473 h 568"/>
              <a:gd name="T42" fmla="*/ 713 w 1833"/>
              <a:gd name="T43" fmla="*/ 457 h 568"/>
              <a:gd name="T44" fmla="*/ 746 w 1833"/>
              <a:gd name="T45" fmla="*/ 489 h 568"/>
              <a:gd name="T46" fmla="*/ 871 w 1833"/>
              <a:gd name="T47" fmla="*/ 505 h 568"/>
              <a:gd name="T48" fmla="*/ 899 w 1833"/>
              <a:gd name="T49" fmla="*/ 483 h 568"/>
              <a:gd name="T50" fmla="*/ 902 w 1833"/>
              <a:gd name="T51" fmla="*/ 447 h 568"/>
              <a:gd name="T52" fmla="*/ 992 w 1833"/>
              <a:gd name="T53" fmla="*/ 525 h 568"/>
              <a:gd name="T54" fmla="*/ 1035 w 1833"/>
              <a:gd name="T55" fmla="*/ 529 h 568"/>
              <a:gd name="T56" fmla="*/ 1110 w 1833"/>
              <a:gd name="T57" fmla="*/ 458 h 568"/>
              <a:gd name="T58" fmla="*/ 1131 w 1833"/>
              <a:gd name="T59" fmla="*/ 492 h 568"/>
              <a:gd name="T60" fmla="*/ 1144 w 1833"/>
              <a:gd name="T61" fmla="*/ 525 h 568"/>
              <a:gd name="T62" fmla="*/ 1179 w 1833"/>
              <a:gd name="T63" fmla="*/ 531 h 568"/>
              <a:gd name="T64" fmla="*/ 1231 w 1833"/>
              <a:gd name="T65" fmla="*/ 568 h 568"/>
              <a:gd name="T66" fmla="*/ 1293 w 1833"/>
              <a:gd name="T67" fmla="*/ 524 h 568"/>
              <a:gd name="T68" fmla="*/ 1309 w 1833"/>
              <a:gd name="T69" fmla="*/ 529 h 568"/>
              <a:gd name="T70" fmla="*/ 1395 w 1833"/>
              <a:gd name="T71" fmla="*/ 564 h 568"/>
              <a:gd name="T72" fmla="*/ 1477 w 1833"/>
              <a:gd name="T73" fmla="*/ 555 h 568"/>
              <a:gd name="T74" fmla="*/ 1536 w 1833"/>
              <a:gd name="T75" fmla="*/ 500 h 568"/>
              <a:gd name="T76" fmla="*/ 1567 w 1833"/>
              <a:gd name="T77" fmla="*/ 520 h 568"/>
              <a:gd name="T78" fmla="*/ 1635 w 1833"/>
              <a:gd name="T79" fmla="*/ 546 h 568"/>
              <a:gd name="T80" fmla="*/ 1719 w 1833"/>
              <a:gd name="T81" fmla="*/ 472 h 568"/>
              <a:gd name="T82" fmla="*/ 1750 w 1833"/>
              <a:gd name="T83" fmla="*/ 453 h 568"/>
              <a:gd name="T84" fmla="*/ 1770 w 1833"/>
              <a:gd name="T85" fmla="*/ 410 h 568"/>
              <a:gd name="T86" fmla="*/ 1810 w 1833"/>
              <a:gd name="T87" fmla="*/ 383 h 568"/>
              <a:gd name="T88" fmla="*/ 1818 w 1833"/>
              <a:gd name="T89" fmla="*/ 310 h 568"/>
              <a:gd name="T90" fmla="*/ 1809 w 1833"/>
              <a:gd name="T91" fmla="*/ 283 h 568"/>
              <a:gd name="T92" fmla="*/ 1830 w 1833"/>
              <a:gd name="T93" fmla="*/ 218 h 568"/>
              <a:gd name="T94" fmla="*/ 1721 w 1833"/>
              <a:gd name="T95" fmla="*/ 160 h 568"/>
              <a:gd name="T96" fmla="*/ 1719 w 1833"/>
              <a:gd name="T97" fmla="*/ 195 h 568"/>
              <a:gd name="T98" fmla="*/ 1700 w 1833"/>
              <a:gd name="T99" fmla="*/ 208 h 568"/>
              <a:gd name="T100" fmla="*/ 1599 w 1833"/>
              <a:gd name="T101" fmla="*/ 214 h 568"/>
              <a:gd name="T102" fmla="*/ 1583 w 1833"/>
              <a:gd name="T103" fmla="*/ 242 h 568"/>
              <a:gd name="T104" fmla="*/ 1186 w 1833"/>
              <a:gd name="T105" fmla="*/ 174 h 568"/>
              <a:gd name="T106" fmla="*/ 1134 w 1833"/>
              <a:gd name="T107" fmla="*/ 127 h 568"/>
              <a:gd name="T108" fmla="*/ 1155 w 1833"/>
              <a:gd name="T109" fmla="*/ 31 h 568"/>
              <a:gd name="T110" fmla="*/ 1123 w 1833"/>
              <a:gd name="T111" fmla="*/ 19 h 568"/>
              <a:gd name="T112" fmla="*/ 1061 w 1833"/>
              <a:gd name="T113" fmla="*/ 35 h 568"/>
              <a:gd name="T114" fmla="*/ 1026 w 1833"/>
              <a:gd name="T115" fmla="*/ 7 h 568"/>
              <a:gd name="T116" fmla="*/ 951 w 1833"/>
              <a:gd name="T117" fmla="*/ 11 h 568"/>
              <a:gd name="T118" fmla="*/ 918 w 1833"/>
              <a:gd name="T119" fmla="*/ 60 h 568"/>
              <a:gd name="T120" fmla="*/ 914 w 1833"/>
              <a:gd name="T121" fmla="*/ 87 h 568"/>
              <a:gd name="T122" fmla="*/ 914 w 1833"/>
              <a:gd name="T123" fmla="*/ 127 h 568"/>
              <a:gd name="T124" fmla="*/ 926 w 1833"/>
              <a:gd name="T125" fmla="*/ 166 h 5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833" h="568">
                <a:moveTo>
                  <a:pt x="981" y="184"/>
                </a:moveTo>
                <a:lnTo>
                  <a:pt x="981" y="184"/>
                </a:lnTo>
                <a:lnTo>
                  <a:pt x="978" y="189"/>
                </a:lnTo>
                <a:lnTo>
                  <a:pt x="978" y="189"/>
                </a:lnTo>
                <a:lnTo>
                  <a:pt x="976" y="194"/>
                </a:lnTo>
                <a:lnTo>
                  <a:pt x="976" y="194"/>
                </a:lnTo>
                <a:lnTo>
                  <a:pt x="974" y="199"/>
                </a:lnTo>
                <a:lnTo>
                  <a:pt x="973" y="204"/>
                </a:lnTo>
                <a:lnTo>
                  <a:pt x="973" y="215"/>
                </a:lnTo>
                <a:lnTo>
                  <a:pt x="973" y="215"/>
                </a:lnTo>
                <a:lnTo>
                  <a:pt x="971" y="239"/>
                </a:lnTo>
                <a:lnTo>
                  <a:pt x="971" y="257"/>
                </a:lnTo>
                <a:lnTo>
                  <a:pt x="971" y="257"/>
                </a:lnTo>
                <a:lnTo>
                  <a:pt x="824" y="278"/>
                </a:lnTo>
                <a:lnTo>
                  <a:pt x="715" y="295"/>
                </a:lnTo>
                <a:lnTo>
                  <a:pt x="650" y="305"/>
                </a:lnTo>
                <a:lnTo>
                  <a:pt x="650" y="305"/>
                </a:lnTo>
                <a:lnTo>
                  <a:pt x="627" y="311"/>
                </a:lnTo>
                <a:lnTo>
                  <a:pt x="615" y="315"/>
                </a:lnTo>
                <a:lnTo>
                  <a:pt x="603" y="321"/>
                </a:lnTo>
                <a:lnTo>
                  <a:pt x="603" y="321"/>
                </a:lnTo>
                <a:lnTo>
                  <a:pt x="599" y="324"/>
                </a:lnTo>
                <a:lnTo>
                  <a:pt x="597" y="326"/>
                </a:lnTo>
                <a:lnTo>
                  <a:pt x="590" y="330"/>
                </a:lnTo>
                <a:lnTo>
                  <a:pt x="577" y="334"/>
                </a:lnTo>
                <a:lnTo>
                  <a:pt x="577" y="334"/>
                </a:lnTo>
                <a:lnTo>
                  <a:pt x="546" y="343"/>
                </a:lnTo>
                <a:lnTo>
                  <a:pt x="500" y="358"/>
                </a:lnTo>
                <a:lnTo>
                  <a:pt x="458" y="371"/>
                </a:lnTo>
                <a:lnTo>
                  <a:pt x="442" y="374"/>
                </a:lnTo>
                <a:lnTo>
                  <a:pt x="432" y="376"/>
                </a:lnTo>
                <a:lnTo>
                  <a:pt x="432" y="376"/>
                </a:lnTo>
                <a:lnTo>
                  <a:pt x="393" y="377"/>
                </a:lnTo>
                <a:lnTo>
                  <a:pt x="321" y="380"/>
                </a:lnTo>
                <a:lnTo>
                  <a:pt x="252" y="384"/>
                </a:lnTo>
                <a:lnTo>
                  <a:pt x="231" y="384"/>
                </a:lnTo>
                <a:lnTo>
                  <a:pt x="225" y="384"/>
                </a:lnTo>
                <a:lnTo>
                  <a:pt x="222" y="383"/>
                </a:lnTo>
                <a:lnTo>
                  <a:pt x="222" y="383"/>
                </a:lnTo>
                <a:lnTo>
                  <a:pt x="236" y="329"/>
                </a:lnTo>
                <a:lnTo>
                  <a:pt x="236" y="329"/>
                </a:lnTo>
                <a:lnTo>
                  <a:pt x="262" y="324"/>
                </a:lnTo>
                <a:lnTo>
                  <a:pt x="284" y="321"/>
                </a:lnTo>
                <a:lnTo>
                  <a:pt x="303" y="319"/>
                </a:lnTo>
                <a:lnTo>
                  <a:pt x="303" y="319"/>
                </a:lnTo>
                <a:lnTo>
                  <a:pt x="320" y="319"/>
                </a:lnTo>
                <a:lnTo>
                  <a:pt x="339" y="321"/>
                </a:lnTo>
                <a:lnTo>
                  <a:pt x="356" y="322"/>
                </a:lnTo>
                <a:lnTo>
                  <a:pt x="362" y="322"/>
                </a:lnTo>
                <a:lnTo>
                  <a:pt x="367" y="321"/>
                </a:lnTo>
                <a:lnTo>
                  <a:pt x="367" y="321"/>
                </a:lnTo>
                <a:lnTo>
                  <a:pt x="371" y="319"/>
                </a:lnTo>
                <a:lnTo>
                  <a:pt x="374" y="316"/>
                </a:lnTo>
                <a:lnTo>
                  <a:pt x="376" y="313"/>
                </a:lnTo>
                <a:lnTo>
                  <a:pt x="377" y="309"/>
                </a:lnTo>
                <a:lnTo>
                  <a:pt x="376" y="304"/>
                </a:lnTo>
                <a:lnTo>
                  <a:pt x="372" y="298"/>
                </a:lnTo>
                <a:lnTo>
                  <a:pt x="366" y="292"/>
                </a:lnTo>
                <a:lnTo>
                  <a:pt x="357" y="285"/>
                </a:lnTo>
                <a:lnTo>
                  <a:pt x="357" y="285"/>
                </a:lnTo>
                <a:lnTo>
                  <a:pt x="348" y="279"/>
                </a:lnTo>
                <a:lnTo>
                  <a:pt x="341" y="274"/>
                </a:lnTo>
                <a:lnTo>
                  <a:pt x="329" y="269"/>
                </a:lnTo>
                <a:lnTo>
                  <a:pt x="319" y="263"/>
                </a:lnTo>
                <a:lnTo>
                  <a:pt x="314" y="260"/>
                </a:lnTo>
                <a:lnTo>
                  <a:pt x="308" y="255"/>
                </a:lnTo>
                <a:lnTo>
                  <a:pt x="308" y="255"/>
                </a:lnTo>
                <a:lnTo>
                  <a:pt x="293" y="239"/>
                </a:lnTo>
                <a:lnTo>
                  <a:pt x="276" y="221"/>
                </a:lnTo>
                <a:lnTo>
                  <a:pt x="267" y="214"/>
                </a:lnTo>
                <a:lnTo>
                  <a:pt x="260" y="208"/>
                </a:lnTo>
                <a:lnTo>
                  <a:pt x="252" y="204"/>
                </a:lnTo>
                <a:lnTo>
                  <a:pt x="246" y="203"/>
                </a:lnTo>
                <a:lnTo>
                  <a:pt x="234" y="203"/>
                </a:lnTo>
                <a:lnTo>
                  <a:pt x="208" y="380"/>
                </a:lnTo>
                <a:lnTo>
                  <a:pt x="208" y="380"/>
                </a:lnTo>
                <a:lnTo>
                  <a:pt x="109" y="388"/>
                </a:lnTo>
                <a:lnTo>
                  <a:pt x="40" y="394"/>
                </a:lnTo>
                <a:lnTo>
                  <a:pt x="18" y="397"/>
                </a:lnTo>
                <a:lnTo>
                  <a:pt x="8" y="399"/>
                </a:lnTo>
                <a:lnTo>
                  <a:pt x="8" y="399"/>
                </a:lnTo>
                <a:lnTo>
                  <a:pt x="6" y="400"/>
                </a:lnTo>
                <a:lnTo>
                  <a:pt x="5" y="400"/>
                </a:lnTo>
                <a:lnTo>
                  <a:pt x="1" y="400"/>
                </a:lnTo>
                <a:lnTo>
                  <a:pt x="0" y="401"/>
                </a:lnTo>
                <a:lnTo>
                  <a:pt x="0" y="401"/>
                </a:lnTo>
                <a:lnTo>
                  <a:pt x="5" y="406"/>
                </a:lnTo>
                <a:lnTo>
                  <a:pt x="5" y="406"/>
                </a:lnTo>
                <a:lnTo>
                  <a:pt x="19" y="415"/>
                </a:lnTo>
                <a:lnTo>
                  <a:pt x="39" y="427"/>
                </a:lnTo>
                <a:lnTo>
                  <a:pt x="61" y="439"/>
                </a:lnTo>
                <a:lnTo>
                  <a:pt x="83" y="448"/>
                </a:lnTo>
                <a:lnTo>
                  <a:pt x="83" y="448"/>
                </a:lnTo>
                <a:lnTo>
                  <a:pt x="116" y="458"/>
                </a:lnTo>
                <a:lnTo>
                  <a:pt x="163" y="471"/>
                </a:lnTo>
                <a:lnTo>
                  <a:pt x="222" y="487"/>
                </a:lnTo>
                <a:lnTo>
                  <a:pt x="222" y="487"/>
                </a:lnTo>
                <a:lnTo>
                  <a:pt x="227" y="482"/>
                </a:lnTo>
                <a:lnTo>
                  <a:pt x="232" y="477"/>
                </a:lnTo>
                <a:lnTo>
                  <a:pt x="239" y="473"/>
                </a:lnTo>
                <a:lnTo>
                  <a:pt x="245" y="469"/>
                </a:lnTo>
                <a:lnTo>
                  <a:pt x="251" y="467"/>
                </a:lnTo>
                <a:lnTo>
                  <a:pt x="255" y="467"/>
                </a:lnTo>
                <a:lnTo>
                  <a:pt x="257" y="468"/>
                </a:lnTo>
                <a:lnTo>
                  <a:pt x="260" y="471"/>
                </a:lnTo>
                <a:lnTo>
                  <a:pt x="262" y="474"/>
                </a:lnTo>
                <a:lnTo>
                  <a:pt x="262" y="474"/>
                </a:lnTo>
                <a:lnTo>
                  <a:pt x="267" y="482"/>
                </a:lnTo>
                <a:lnTo>
                  <a:pt x="273" y="490"/>
                </a:lnTo>
                <a:lnTo>
                  <a:pt x="281" y="498"/>
                </a:lnTo>
                <a:lnTo>
                  <a:pt x="289" y="505"/>
                </a:lnTo>
                <a:lnTo>
                  <a:pt x="299" y="510"/>
                </a:lnTo>
                <a:lnTo>
                  <a:pt x="308" y="514"/>
                </a:lnTo>
                <a:lnTo>
                  <a:pt x="313" y="514"/>
                </a:lnTo>
                <a:lnTo>
                  <a:pt x="316" y="514"/>
                </a:lnTo>
                <a:lnTo>
                  <a:pt x="320" y="513"/>
                </a:lnTo>
                <a:lnTo>
                  <a:pt x="324" y="510"/>
                </a:lnTo>
                <a:lnTo>
                  <a:pt x="324" y="510"/>
                </a:lnTo>
                <a:lnTo>
                  <a:pt x="330" y="504"/>
                </a:lnTo>
                <a:lnTo>
                  <a:pt x="337" y="497"/>
                </a:lnTo>
                <a:lnTo>
                  <a:pt x="343" y="488"/>
                </a:lnTo>
                <a:lnTo>
                  <a:pt x="351" y="482"/>
                </a:lnTo>
                <a:lnTo>
                  <a:pt x="357" y="476"/>
                </a:lnTo>
                <a:lnTo>
                  <a:pt x="362" y="474"/>
                </a:lnTo>
                <a:lnTo>
                  <a:pt x="366" y="473"/>
                </a:lnTo>
                <a:lnTo>
                  <a:pt x="369" y="473"/>
                </a:lnTo>
                <a:lnTo>
                  <a:pt x="374" y="474"/>
                </a:lnTo>
                <a:lnTo>
                  <a:pt x="378" y="476"/>
                </a:lnTo>
                <a:lnTo>
                  <a:pt x="383" y="479"/>
                </a:lnTo>
                <a:lnTo>
                  <a:pt x="383" y="479"/>
                </a:lnTo>
                <a:lnTo>
                  <a:pt x="393" y="487"/>
                </a:lnTo>
                <a:lnTo>
                  <a:pt x="405" y="493"/>
                </a:lnTo>
                <a:lnTo>
                  <a:pt x="418" y="498"/>
                </a:lnTo>
                <a:lnTo>
                  <a:pt x="430" y="501"/>
                </a:lnTo>
                <a:lnTo>
                  <a:pt x="445" y="505"/>
                </a:lnTo>
                <a:lnTo>
                  <a:pt x="458" y="509"/>
                </a:lnTo>
                <a:lnTo>
                  <a:pt x="487" y="513"/>
                </a:lnTo>
                <a:lnTo>
                  <a:pt x="487" y="513"/>
                </a:lnTo>
                <a:lnTo>
                  <a:pt x="494" y="513"/>
                </a:lnTo>
                <a:lnTo>
                  <a:pt x="504" y="513"/>
                </a:lnTo>
                <a:lnTo>
                  <a:pt x="527" y="509"/>
                </a:lnTo>
                <a:lnTo>
                  <a:pt x="556" y="504"/>
                </a:lnTo>
                <a:lnTo>
                  <a:pt x="584" y="498"/>
                </a:lnTo>
                <a:lnTo>
                  <a:pt x="636" y="484"/>
                </a:lnTo>
                <a:lnTo>
                  <a:pt x="668" y="477"/>
                </a:lnTo>
                <a:lnTo>
                  <a:pt x="668" y="477"/>
                </a:lnTo>
                <a:lnTo>
                  <a:pt x="674" y="473"/>
                </a:lnTo>
                <a:lnTo>
                  <a:pt x="682" y="468"/>
                </a:lnTo>
                <a:lnTo>
                  <a:pt x="688" y="462"/>
                </a:lnTo>
                <a:lnTo>
                  <a:pt x="695" y="458"/>
                </a:lnTo>
                <a:lnTo>
                  <a:pt x="702" y="455"/>
                </a:lnTo>
                <a:lnTo>
                  <a:pt x="705" y="455"/>
                </a:lnTo>
                <a:lnTo>
                  <a:pt x="709" y="456"/>
                </a:lnTo>
                <a:lnTo>
                  <a:pt x="713" y="457"/>
                </a:lnTo>
                <a:lnTo>
                  <a:pt x="716" y="461"/>
                </a:lnTo>
                <a:lnTo>
                  <a:pt x="720" y="464"/>
                </a:lnTo>
                <a:lnTo>
                  <a:pt x="725" y="471"/>
                </a:lnTo>
                <a:lnTo>
                  <a:pt x="725" y="471"/>
                </a:lnTo>
                <a:lnTo>
                  <a:pt x="730" y="478"/>
                </a:lnTo>
                <a:lnTo>
                  <a:pt x="737" y="484"/>
                </a:lnTo>
                <a:lnTo>
                  <a:pt x="746" y="489"/>
                </a:lnTo>
                <a:lnTo>
                  <a:pt x="757" y="494"/>
                </a:lnTo>
                <a:lnTo>
                  <a:pt x="769" y="498"/>
                </a:lnTo>
                <a:lnTo>
                  <a:pt x="782" y="501"/>
                </a:lnTo>
                <a:lnTo>
                  <a:pt x="809" y="505"/>
                </a:lnTo>
                <a:lnTo>
                  <a:pt x="836" y="508"/>
                </a:lnTo>
                <a:lnTo>
                  <a:pt x="861" y="506"/>
                </a:lnTo>
                <a:lnTo>
                  <a:pt x="871" y="505"/>
                </a:lnTo>
                <a:lnTo>
                  <a:pt x="881" y="503"/>
                </a:lnTo>
                <a:lnTo>
                  <a:pt x="888" y="500"/>
                </a:lnTo>
                <a:lnTo>
                  <a:pt x="893" y="497"/>
                </a:lnTo>
                <a:lnTo>
                  <a:pt x="893" y="497"/>
                </a:lnTo>
                <a:lnTo>
                  <a:pt x="897" y="493"/>
                </a:lnTo>
                <a:lnTo>
                  <a:pt x="898" y="488"/>
                </a:lnTo>
                <a:lnTo>
                  <a:pt x="899" y="483"/>
                </a:lnTo>
                <a:lnTo>
                  <a:pt x="899" y="477"/>
                </a:lnTo>
                <a:lnTo>
                  <a:pt x="898" y="466"/>
                </a:lnTo>
                <a:lnTo>
                  <a:pt x="897" y="456"/>
                </a:lnTo>
                <a:lnTo>
                  <a:pt x="897" y="451"/>
                </a:lnTo>
                <a:lnTo>
                  <a:pt x="897" y="448"/>
                </a:lnTo>
                <a:lnTo>
                  <a:pt x="899" y="447"/>
                </a:lnTo>
                <a:lnTo>
                  <a:pt x="902" y="447"/>
                </a:lnTo>
                <a:lnTo>
                  <a:pt x="905" y="450"/>
                </a:lnTo>
                <a:lnTo>
                  <a:pt x="911" y="453"/>
                </a:lnTo>
                <a:lnTo>
                  <a:pt x="929" y="468"/>
                </a:lnTo>
                <a:lnTo>
                  <a:pt x="929" y="468"/>
                </a:lnTo>
                <a:lnTo>
                  <a:pt x="966" y="503"/>
                </a:lnTo>
                <a:lnTo>
                  <a:pt x="979" y="516"/>
                </a:lnTo>
                <a:lnTo>
                  <a:pt x="992" y="525"/>
                </a:lnTo>
                <a:lnTo>
                  <a:pt x="1003" y="531"/>
                </a:lnTo>
                <a:lnTo>
                  <a:pt x="1008" y="532"/>
                </a:lnTo>
                <a:lnTo>
                  <a:pt x="1013" y="534"/>
                </a:lnTo>
                <a:lnTo>
                  <a:pt x="1018" y="534"/>
                </a:lnTo>
                <a:lnTo>
                  <a:pt x="1024" y="532"/>
                </a:lnTo>
                <a:lnTo>
                  <a:pt x="1035" y="529"/>
                </a:lnTo>
                <a:lnTo>
                  <a:pt x="1035" y="529"/>
                </a:lnTo>
                <a:lnTo>
                  <a:pt x="1041" y="524"/>
                </a:lnTo>
                <a:lnTo>
                  <a:pt x="1049" y="519"/>
                </a:lnTo>
                <a:lnTo>
                  <a:pt x="1061" y="506"/>
                </a:lnTo>
                <a:lnTo>
                  <a:pt x="1088" y="477"/>
                </a:lnTo>
                <a:lnTo>
                  <a:pt x="1099" y="464"/>
                </a:lnTo>
                <a:lnTo>
                  <a:pt x="1105" y="461"/>
                </a:lnTo>
                <a:lnTo>
                  <a:pt x="1110" y="458"/>
                </a:lnTo>
                <a:lnTo>
                  <a:pt x="1115" y="457"/>
                </a:lnTo>
                <a:lnTo>
                  <a:pt x="1119" y="458"/>
                </a:lnTo>
                <a:lnTo>
                  <a:pt x="1123" y="462"/>
                </a:lnTo>
                <a:lnTo>
                  <a:pt x="1125" y="468"/>
                </a:lnTo>
                <a:lnTo>
                  <a:pt x="1125" y="468"/>
                </a:lnTo>
                <a:lnTo>
                  <a:pt x="1130" y="482"/>
                </a:lnTo>
                <a:lnTo>
                  <a:pt x="1131" y="492"/>
                </a:lnTo>
                <a:lnTo>
                  <a:pt x="1131" y="500"/>
                </a:lnTo>
                <a:lnTo>
                  <a:pt x="1131" y="505"/>
                </a:lnTo>
                <a:lnTo>
                  <a:pt x="1131" y="510"/>
                </a:lnTo>
                <a:lnTo>
                  <a:pt x="1132" y="514"/>
                </a:lnTo>
                <a:lnTo>
                  <a:pt x="1136" y="519"/>
                </a:lnTo>
                <a:lnTo>
                  <a:pt x="1144" y="525"/>
                </a:lnTo>
                <a:lnTo>
                  <a:pt x="1144" y="525"/>
                </a:lnTo>
                <a:lnTo>
                  <a:pt x="1152" y="531"/>
                </a:lnTo>
                <a:lnTo>
                  <a:pt x="1157" y="532"/>
                </a:lnTo>
                <a:lnTo>
                  <a:pt x="1162" y="531"/>
                </a:lnTo>
                <a:lnTo>
                  <a:pt x="1166" y="530"/>
                </a:lnTo>
                <a:lnTo>
                  <a:pt x="1170" y="529"/>
                </a:lnTo>
                <a:lnTo>
                  <a:pt x="1173" y="529"/>
                </a:lnTo>
                <a:lnTo>
                  <a:pt x="1179" y="531"/>
                </a:lnTo>
                <a:lnTo>
                  <a:pt x="1188" y="538"/>
                </a:lnTo>
                <a:lnTo>
                  <a:pt x="1188" y="538"/>
                </a:lnTo>
                <a:lnTo>
                  <a:pt x="1204" y="555"/>
                </a:lnTo>
                <a:lnTo>
                  <a:pt x="1212" y="561"/>
                </a:lnTo>
                <a:lnTo>
                  <a:pt x="1218" y="566"/>
                </a:lnTo>
                <a:lnTo>
                  <a:pt x="1224" y="568"/>
                </a:lnTo>
                <a:lnTo>
                  <a:pt x="1231" y="568"/>
                </a:lnTo>
                <a:lnTo>
                  <a:pt x="1239" y="566"/>
                </a:lnTo>
                <a:lnTo>
                  <a:pt x="1247" y="562"/>
                </a:lnTo>
                <a:lnTo>
                  <a:pt x="1247" y="562"/>
                </a:lnTo>
                <a:lnTo>
                  <a:pt x="1257" y="555"/>
                </a:lnTo>
                <a:lnTo>
                  <a:pt x="1267" y="546"/>
                </a:lnTo>
                <a:lnTo>
                  <a:pt x="1284" y="530"/>
                </a:lnTo>
                <a:lnTo>
                  <a:pt x="1293" y="524"/>
                </a:lnTo>
                <a:lnTo>
                  <a:pt x="1297" y="521"/>
                </a:lnTo>
                <a:lnTo>
                  <a:pt x="1299" y="520"/>
                </a:lnTo>
                <a:lnTo>
                  <a:pt x="1303" y="520"/>
                </a:lnTo>
                <a:lnTo>
                  <a:pt x="1305" y="521"/>
                </a:lnTo>
                <a:lnTo>
                  <a:pt x="1308" y="524"/>
                </a:lnTo>
                <a:lnTo>
                  <a:pt x="1309" y="529"/>
                </a:lnTo>
                <a:lnTo>
                  <a:pt x="1309" y="529"/>
                </a:lnTo>
                <a:lnTo>
                  <a:pt x="1312" y="532"/>
                </a:lnTo>
                <a:lnTo>
                  <a:pt x="1316" y="537"/>
                </a:lnTo>
                <a:lnTo>
                  <a:pt x="1323" y="542"/>
                </a:lnTo>
                <a:lnTo>
                  <a:pt x="1330" y="546"/>
                </a:lnTo>
                <a:lnTo>
                  <a:pt x="1349" y="555"/>
                </a:lnTo>
                <a:lnTo>
                  <a:pt x="1371" y="561"/>
                </a:lnTo>
                <a:lnTo>
                  <a:pt x="1395" y="564"/>
                </a:lnTo>
                <a:lnTo>
                  <a:pt x="1421" y="566"/>
                </a:lnTo>
                <a:lnTo>
                  <a:pt x="1434" y="566"/>
                </a:lnTo>
                <a:lnTo>
                  <a:pt x="1445" y="564"/>
                </a:lnTo>
                <a:lnTo>
                  <a:pt x="1457" y="562"/>
                </a:lnTo>
                <a:lnTo>
                  <a:pt x="1467" y="559"/>
                </a:lnTo>
                <a:lnTo>
                  <a:pt x="1467" y="559"/>
                </a:lnTo>
                <a:lnTo>
                  <a:pt x="1477" y="555"/>
                </a:lnTo>
                <a:lnTo>
                  <a:pt x="1486" y="550"/>
                </a:lnTo>
                <a:lnTo>
                  <a:pt x="1493" y="545"/>
                </a:lnTo>
                <a:lnTo>
                  <a:pt x="1500" y="538"/>
                </a:lnTo>
                <a:lnTo>
                  <a:pt x="1513" y="525"/>
                </a:lnTo>
                <a:lnTo>
                  <a:pt x="1523" y="513"/>
                </a:lnTo>
                <a:lnTo>
                  <a:pt x="1533" y="503"/>
                </a:lnTo>
                <a:lnTo>
                  <a:pt x="1536" y="500"/>
                </a:lnTo>
                <a:lnTo>
                  <a:pt x="1540" y="498"/>
                </a:lnTo>
                <a:lnTo>
                  <a:pt x="1545" y="498"/>
                </a:lnTo>
                <a:lnTo>
                  <a:pt x="1549" y="499"/>
                </a:lnTo>
                <a:lnTo>
                  <a:pt x="1554" y="501"/>
                </a:lnTo>
                <a:lnTo>
                  <a:pt x="1557" y="508"/>
                </a:lnTo>
                <a:lnTo>
                  <a:pt x="1557" y="508"/>
                </a:lnTo>
                <a:lnTo>
                  <a:pt x="1567" y="520"/>
                </a:lnTo>
                <a:lnTo>
                  <a:pt x="1576" y="530"/>
                </a:lnTo>
                <a:lnTo>
                  <a:pt x="1586" y="537"/>
                </a:lnTo>
                <a:lnTo>
                  <a:pt x="1594" y="543"/>
                </a:lnTo>
                <a:lnTo>
                  <a:pt x="1603" y="547"/>
                </a:lnTo>
                <a:lnTo>
                  <a:pt x="1613" y="550"/>
                </a:lnTo>
                <a:lnTo>
                  <a:pt x="1624" y="548"/>
                </a:lnTo>
                <a:lnTo>
                  <a:pt x="1635" y="546"/>
                </a:lnTo>
                <a:lnTo>
                  <a:pt x="1635" y="546"/>
                </a:lnTo>
                <a:lnTo>
                  <a:pt x="1642" y="543"/>
                </a:lnTo>
                <a:lnTo>
                  <a:pt x="1650" y="538"/>
                </a:lnTo>
                <a:lnTo>
                  <a:pt x="1666" y="525"/>
                </a:lnTo>
                <a:lnTo>
                  <a:pt x="1684" y="508"/>
                </a:lnTo>
                <a:lnTo>
                  <a:pt x="1702" y="488"/>
                </a:lnTo>
                <a:lnTo>
                  <a:pt x="1719" y="472"/>
                </a:lnTo>
                <a:lnTo>
                  <a:pt x="1734" y="458"/>
                </a:lnTo>
                <a:lnTo>
                  <a:pt x="1739" y="453"/>
                </a:lnTo>
                <a:lnTo>
                  <a:pt x="1744" y="451"/>
                </a:lnTo>
                <a:lnTo>
                  <a:pt x="1747" y="451"/>
                </a:lnTo>
                <a:lnTo>
                  <a:pt x="1749" y="452"/>
                </a:lnTo>
                <a:lnTo>
                  <a:pt x="1750" y="453"/>
                </a:lnTo>
                <a:lnTo>
                  <a:pt x="1750" y="453"/>
                </a:lnTo>
                <a:lnTo>
                  <a:pt x="1751" y="456"/>
                </a:lnTo>
                <a:lnTo>
                  <a:pt x="1752" y="456"/>
                </a:lnTo>
                <a:lnTo>
                  <a:pt x="1754" y="456"/>
                </a:lnTo>
                <a:lnTo>
                  <a:pt x="1756" y="453"/>
                </a:lnTo>
                <a:lnTo>
                  <a:pt x="1760" y="445"/>
                </a:lnTo>
                <a:lnTo>
                  <a:pt x="1763" y="434"/>
                </a:lnTo>
                <a:lnTo>
                  <a:pt x="1770" y="410"/>
                </a:lnTo>
                <a:lnTo>
                  <a:pt x="1772" y="399"/>
                </a:lnTo>
                <a:lnTo>
                  <a:pt x="1772" y="399"/>
                </a:lnTo>
                <a:lnTo>
                  <a:pt x="1778" y="398"/>
                </a:lnTo>
                <a:lnTo>
                  <a:pt x="1791" y="393"/>
                </a:lnTo>
                <a:lnTo>
                  <a:pt x="1798" y="390"/>
                </a:lnTo>
                <a:lnTo>
                  <a:pt x="1804" y="387"/>
                </a:lnTo>
                <a:lnTo>
                  <a:pt x="1810" y="383"/>
                </a:lnTo>
                <a:lnTo>
                  <a:pt x="1814" y="378"/>
                </a:lnTo>
                <a:lnTo>
                  <a:pt x="1814" y="378"/>
                </a:lnTo>
                <a:lnTo>
                  <a:pt x="1817" y="372"/>
                </a:lnTo>
                <a:lnTo>
                  <a:pt x="1818" y="363"/>
                </a:lnTo>
                <a:lnTo>
                  <a:pt x="1820" y="341"/>
                </a:lnTo>
                <a:lnTo>
                  <a:pt x="1819" y="319"/>
                </a:lnTo>
                <a:lnTo>
                  <a:pt x="1818" y="310"/>
                </a:lnTo>
                <a:lnTo>
                  <a:pt x="1817" y="303"/>
                </a:lnTo>
                <a:lnTo>
                  <a:pt x="1817" y="303"/>
                </a:lnTo>
                <a:lnTo>
                  <a:pt x="1814" y="294"/>
                </a:lnTo>
                <a:lnTo>
                  <a:pt x="1812" y="288"/>
                </a:lnTo>
                <a:lnTo>
                  <a:pt x="1810" y="284"/>
                </a:lnTo>
                <a:lnTo>
                  <a:pt x="1809" y="283"/>
                </a:lnTo>
                <a:lnTo>
                  <a:pt x="1809" y="283"/>
                </a:lnTo>
                <a:lnTo>
                  <a:pt x="1808" y="282"/>
                </a:lnTo>
                <a:lnTo>
                  <a:pt x="1808" y="281"/>
                </a:lnTo>
                <a:lnTo>
                  <a:pt x="1808" y="274"/>
                </a:lnTo>
                <a:lnTo>
                  <a:pt x="1809" y="267"/>
                </a:lnTo>
                <a:lnTo>
                  <a:pt x="1826" y="264"/>
                </a:lnTo>
                <a:lnTo>
                  <a:pt x="1826" y="264"/>
                </a:lnTo>
                <a:lnTo>
                  <a:pt x="1830" y="218"/>
                </a:lnTo>
                <a:lnTo>
                  <a:pt x="1833" y="185"/>
                </a:lnTo>
                <a:lnTo>
                  <a:pt x="1833" y="176"/>
                </a:lnTo>
                <a:lnTo>
                  <a:pt x="1833" y="172"/>
                </a:lnTo>
                <a:lnTo>
                  <a:pt x="1833" y="172"/>
                </a:lnTo>
                <a:lnTo>
                  <a:pt x="1724" y="158"/>
                </a:lnTo>
                <a:lnTo>
                  <a:pt x="1724" y="158"/>
                </a:lnTo>
                <a:lnTo>
                  <a:pt x="1721" y="160"/>
                </a:lnTo>
                <a:lnTo>
                  <a:pt x="1719" y="162"/>
                </a:lnTo>
                <a:lnTo>
                  <a:pt x="1717" y="166"/>
                </a:lnTo>
                <a:lnTo>
                  <a:pt x="1715" y="168"/>
                </a:lnTo>
                <a:lnTo>
                  <a:pt x="1715" y="187"/>
                </a:lnTo>
                <a:lnTo>
                  <a:pt x="1715" y="187"/>
                </a:lnTo>
                <a:lnTo>
                  <a:pt x="1718" y="192"/>
                </a:lnTo>
                <a:lnTo>
                  <a:pt x="1719" y="195"/>
                </a:lnTo>
                <a:lnTo>
                  <a:pt x="1719" y="197"/>
                </a:lnTo>
                <a:lnTo>
                  <a:pt x="1718" y="197"/>
                </a:lnTo>
                <a:lnTo>
                  <a:pt x="1718" y="197"/>
                </a:lnTo>
                <a:lnTo>
                  <a:pt x="1714" y="199"/>
                </a:lnTo>
                <a:lnTo>
                  <a:pt x="1708" y="203"/>
                </a:lnTo>
                <a:lnTo>
                  <a:pt x="1700" y="208"/>
                </a:lnTo>
                <a:lnTo>
                  <a:pt x="1700" y="208"/>
                </a:lnTo>
                <a:lnTo>
                  <a:pt x="1679" y="205"/>
                </a:lnTo>
                <a:lnTo>
                  <a:pt x="1660" y="204"/>
                </a:lnTo>
                <a:lnTo>
                  <a:pt x="1638" y="205"/>
                </a:lnTo>
                <a:lnTo>
                  <a:pt x="1638" y="205"/>
                </a:lnTo>
                <a:lnTo>
                  <a:pt x="1620" y="208"/>
                </a:lnTo>
                <a:lnTo>
                  <a:pt x="1608" y="210"/>
                </a:lnTo>
                <a:lnTo>
                  <a:pt x="1599" y="214"/>
                </a:lnTo>
                <a:lnTo>
                  <a:pt x="1594" y="218"/>
                </a:lnTo>
                <a:lnTo>
                  <a:pt x="1594" y="218"/>
                </a:lnTo>
                <a:lnTo>
                  <a:pt x="1587" y="224"/>
                </a:lnTo>
                <a:lnTo>
                  <a:pt x="1586" y="227"/>
                </a:lnTo>
                <a:lnTo>
                  <a:pt x="1583" y="234"/>
                </a:lnTo>
                <a:lnTo>
                  <a:pt x="1583" y="234"/>
                </a:lnTo>
                <a:lnTo>
                  <a:pt x="1583" y="242"/>
                </a:lnTo>
                <a:lnTo>
                  <a:pt x="1584" y="251"/>
                </a:lnTo>
                <a:lnTo>
                  <a:pt x="1586" y="262"/>
                </a:lnTo>
                <a:lnTo>
                  <a:pt x="1221" y="255"/>
                </a:lnTo>
                <a:lnTo>
                  <a:pt x="1221" y="255"/>
                </a:lnTo>
                <a:lnTo>
                  <a:pt x="1204" y="218"/>
                </a:lnTo>
                <a:lnTo>
                  <a:pt x="1192" y="190"/>
                </a:lnTo>
                <a:lnTo>
                  <a:pt x="1186" y="174"/>
                </a:lnTo>
                <a:lnTo>
                  <a:pt x="1186" y="174"/>
                </a:lnTo>
                <a:lnTo>
                  <a:pt x="1182" y="169"/>
                </a:lnTo>
                <a:lnTo>
                  <a:pt x="1176" y="163"/>
                </a:lnTo>
                <a:lnTo>
                  <a:pt x="1158" y="148"/>
                </a:lnTo>
                <a:lnTo>
                  <a:pt x="1141" y="135"/>
                </a:lnTo>
                <a:lnTo>
                  <a:pt x="1135" y="130"/>
                </a:lnTo>
                <a:lnTo>
                  <a:pt x="1134" y="127"/>
                </a:lnTo>
                <a:lnTo>
                  <a:pt x="1134" y="127"/>
                </a:lnTo>
                <a:lnTo>
                  <a:pt x="1137" y="113"/>
                </a:lnTo>
                <a:lnTo>
                  <a:pt x="1146" y="83"/>
                </a:lnTo>
                <a:lnTo>
                  <a:pt x="1153" y="51"/>
                </a:lnTo>
                <a:lnTo>
                  <a:pt x="1155" y="39"/>
                </a:lnTo>
                <a:lnTo>
                  <a:pt x="1155" y="35"/>
                </a:lnTo>
                <a:lnTo>
                  <a:pt x="1155" y="31"/>
                </a:lnTo>
                <a:lnTo>
                  <a:pt x="1155" y="31"/>
                </a:lnTo>
                <a:lnTo>
                  <a:pt x="1150" y="24"/>
                </a:lnTo>
                <a:lnTo>
                  <a:pt x="1144" y="19"/>
                </a:lnTo>
                <a:lnTo>
                  <a:pt x="1136" y="16"/>
                </a:lnTo>
                <a:lnTo>
                  <a:pt x="1129" y="16"/>
                </a:lnTo>
                <a:lnTo>
                  <a:pt x="1129" y="16"/>
                </a:lnTo>
                <a:lnTo>
                  <a:pt x="1123" y="19"/>
                </a:lnTo>
                <a:lnTo>
                  <a:pt x="1114" y="25"/>
                </a:lnTo>
                <a:lnTo>
                  <a:pt x="1093" y="42"/>
                </a:lnTo>
                <a:lnTo>
                  <a:pt x="1066" y="68"/>
                </a:lnTo>
                <a:lnTo>
                  <a:pt x="1066" y="68"/>
                </a:lnTo>
                <a:lnTo>
                  <a:pt x="1066" y="56"/>
                </a:lnTo>
                <a:lnTo>
                  <a:pt x="1065" y="45"/>
                </a:lnTo>
                <a:lnTo>
                  <a:pt x="1061" y="35"/>
                </a:lnTo>
                <a:lnTo>
                  <a:pt x="1061" y="35"/>
                </a:lnTo>
                <a:lnTo>
                  <a:pt x="1058" y="30"/>
                </a:lnTo>
                <a:lnTo>
                  <a:pt x="1055" y="25"/>
                </a:lnTo>
                <a:lnTo>
                  <a:pt x="1050" y="20"/>
                </a:lnTo>
                <a:lnTo>
                  <a:pt x="1044" y="15"/>
                </a:lnTo>
                <a:lnTo>
                  <a:pt x="1035" y="10"/>
                </a:lnTo>
                <a:lnTo>
                  <a:pt x="1026" y="7"/>
                </a:lnTo>
                <a:lnTo>
                  <a:pt x="1015" y="3"/>
                </a:lnTo>
                <a:lnTo>
                  <a:pt x="1002" y="0"/>
                </a:lnTo>
                <a:lnTo>
                  <a:pt x="1002" y="0"/>
                </a:lnTo>
                <a:lnTo>
                  <a:pt x="988" y="0"/>
                </a:lnTo>
                <a:lnTo>
                  <a:pt x="974" y="3"/>
                </a:lnTo>
                <a:lnTo>
                  <a:pt x="962" y="7"/>
                </a:lnTo>
                <a:lnTo>
                  <a:pt x="951" y="11"/>
                </a:lnTo>
                <a:lnTo>
                  <a:pt x="942" y="19"/>
                </a:lnTo>
                <a:lnTo>
                  <a:pt x="934" y="25"/>
                </a:lnTo>
                <a:lnTo>
                  <a:pt x="928" y="32"/>
                </a:lnTo>
                <a:lnTo>
                  <a:pt x="924" y="40"/>
                </a:lnTo>
                <a:lnTo>
                  <a:pt x="924" y="40"/>
                </a:lnTo>
                <a:lnTo>
                  <a:pt x="919" y="51"/>
                </a:lnTo>
                <a:lnTo>
                  <a:pt x="918" y="60"/>
                </a:lnTo>
                <a:lnTo>
                  <a:pt x="916" y="66"/>
                </a:lnTo>
                <a:lnTo>
                  <a:pt x="916" y="66"/>
                </a:lnTo>
                <a:lnTo>
                  <a:pt x="915" y="69"/>
                </a:lnTo>
                <a:lnTo>
                  <a:pt x="914" y="76"/>
                </a:lnTo>
                <a:lnTo>
                  <a:pt x="914" y="76"/>
                </a:lnTo>
                <a:lnTo>
                  <a:pt x="913" y="79"/>
                </a:lnTo>
                <a:lnTo>
                  <a:pt x="914" y="87"/>
                </a:lnTo>
                <a:lnTo>
                  <a:pt x="914" y="94"/>
                </a:lnTo>
                <a:lnTo>
                  <a:pt x="914" y="102"/>
                </a:lnTo>
                <a:lnTo>
                  <a:pt x="914" y="102"/>
                </a:lnTo>
                <a:lnTo>
                  <a:pt x="911" y="115"/>
                </a:lnTo>
                <a:lnTo>
                  <a:pt x="913" y="123"/>
                </a:lnTo>
                <a:lnTo>
                  <a:pt x="914" y="127"/>
                </a:lnTo>
                <a:lnTo>
                  <a:pt x="914" y="127"/>
                </a:lnTo>
                <a:lnTo>
                  <a:pt x="915" y="135"/>
                </a:lnTo>
                <a:lnTo>
                  <a:pt x="916" y="147"/>
                </a:lnTo>
                <a:lnTo>
                  <a:pt x="918" y="155"/>
                </a:lnTo>
                <a:lnTo>
                  <a:pt x="920" y="160"/>
                </a:lnTo>
                <a:lnTo>
                  <a:pt x="923" y="164"/>
                </a:lnTo>
                <a:lnTo>
                  <a:pt x="926" y="166"/>
                </a:lnTo>
                <a:lnTo>
                  <a:pt x="926" y="166"/>
                </a:lnTo>
                <a:lnTo>
                  <a:pt x="956" y="171"/>
                </a:lnTo>
                <a:lnTo>
                  <a:pt x="976" y="174"/>
                </a:lnTo>
                <a:lnTo>
                  <a:pt x="981" y="184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" name="Freeform 25">
            <a:extLst>
              <a:ext uri="{FF2B5EF4-FFF2-40B4-BE49-F238E27FC236}">
                <a16:creationId xmlns:a16="http://schemas.microsoft.com/office/drawing/2014/main" id="{22601243-CE1F-471E-A0FD-33064B3228CE}"/>
              </a:ext>
            </a:extLst>
          </p:cNvPr>
          <p:cNvSpPr>
            <a:spLocks noEditPoints="1"/>
          </p:cNvSpPr>
          <p:nvPr/>
        </p:nvSpPr>
        <p:spPr bwMode="auto">
          <a:xfrm>
            <a:off x="391285" y="3292029"/>
            <a:ext cx="1636392" cy="725456"/>
          </a:xfrm>
          <a:custGeom>
            <a:avLst/>
            <a:gdLst>
              <a:gd name="T0" fmla="*/ 1388 w 1491"/>
              <a:gd name="T1" fmla="*/ 625 h 661"/>
              <a:gd name="T2" fmla="*/ 1415 w 1491"/>
              <a:gd name="T3" fmla="*/ 611 h 661"/>
              <a:gd name="T4" fmla="*/ 1473 w 1491"/>
              <a:gd name="T5" fmla="*/ 619 h 661"/>
              <a:gd name="T6" fmla="*/ 1488 w 1491"/>
              <a:gd name="T7" fmla="*/ 546 h 661"/>
              <a:gd name="T8" fmla="*/ 1470 w 1491"/>
              <a:gd name="T9" fmla="*/ 522 h 661"/>
              <a:gd name="T10" fmla="*/ 1486 w 1491"/>
              <a:gd name="T11" fmla="*/ 506 h 661"/>
              <a:gd name="T12" fmla="*/ 1485 w 1491"/>
              <a:gd name="T13" fmla="*/ 497 h 661"/>
              <a:gd name="T14" fmla="*/ 1479 w 1491"/>
              <a:gd name="T15" fmla="*/ 471 h 661"/>
              <a:gd name="T16" fmla="*/ 1468 w 1491"/>
              <a:gd name="T17" fmla="*/ 458 h 661"/>
              <a:gd name="T18" fmla="*/ 1475 w 1491"/>
              <a:gd name="T19" fmla="*/ 451 h 661"/>
              <a:gd name="T20" fmla="*/ 1444 w 1491"/>
              <a:gd name="T21" fmla="*/ 418 h 661"/>
              <a:gd name="T22" fmla="*/ 1432 w 1491"/>
              <a:gd name="T23" fmla="*/ 369 h 661"/>
              <a:gd name="T24" fmla="*/ 1426 w 1491"/>
              <a:gd name="T25" fmla="*/ 309 h 661"/>
              <a:gd name="T26" fmla="*/ 1438 w 1491"/>
              <a:gd name="T27" fmla="*/ 286 h 661"/>
              <a:gd name="T28" fmla="*/ 1428 w 1491"/>
              <a:gd name="T29" fmla="*/ 254 h 661"/>
              <a:gd name="T30" fmla="*/ 1437 w 1491"/>
              <a:gd name="T31" fmla="*/ 179 h 661"/>
              <a:gd name="T32" fmla="*/ 1488 w 1491"/>
              <a:gd name="T33" fmla="*/ 154 h 661"/>
              <a:gd name="T34" fmla="*/ 1481 w 1491"/>
              <a:gd name="T35" fmla="*/ 134 h 661"/>
              <a:gd name="T36" fmla="*/ 1459 w 1491"/>
              <a:gd name="T37" fmla="*/ 112 h 661"/>
              <a:gd name="T38" fmla="*/ 1396 w 1491"/>
              <a:gd name="T39" fmla="*/ 81 h 661"/>
              <a:gd name="T40" fmla="*/ 1389 w 1491"/>
              <a:gd name="T41" fmla="*/ 38 h 661"/>
              <a:gd name="T42" fmla="*/ 1346 w 1491"/>
              <a:gd name="T43" fmla="*/ 3 h 661"/>
              <a:gd name="T44" fmla="*/ 1294 w 1491"/>
              <a:gd name="T45" fmla="*/ 8 h 661"/>
              <a:gd name="T46" fmla="*/ 1259 w 1491"/>
              <a:gd name="T47" fmla="*/ 45 h 661"/>
              <a:gd name="T48" fmla="*/ 1257 w 1491"/>
              <a:gd name="T49" fmla="*/ 79 h 661"/>
              <a:gd name="T50" fmla="*/ 1263 w 1491"/>
              <a:gd name="T51" fmla="*/ 156 h 661"/>
              <a:gd name="T52" fmla="*/ 1252 w 1491"/>
              <a:gd name="T53" fmla="*/ 193 h 661"/>
              <a:gd name="T54" fmla="*/ 1185 w 1491"/>
              <a:gd name="T55" fmla="*/ 313 h 661"/>
              <a:gd name="T56" fmla="*/ 1194 w 1491"/>
              <a:gd name="T57" fmla="*/ 322 h 661"/>
              <a:gd name="T58" fmla="*/ 1163 w 1491"/>
              <a:gd name="T59" fmla="*/ 349 h 661"/>
              <a:gd name="T60" fmla="*/ 1157 w 1491"/>
              <a:gd name="T61" fmla="*/ 377 h 661"/>
              <a:gd name="T62" fmla="*/ 1073 w 1491"/>
              <a:gd name="T63" fmla="*/ 412 h 661"/>
              <a:gd name="T64" fmla="*/ 1042 w 1491"/>
              <a:gd name="T65" fmla="*/ 444 h 661"/>
              <a:gd name="T66" fmla="*/ 1043 w 1491"/>
              <a:gd name="T67" fmla="*/ 486 h 661"/>
              <a:gd name="T68" fmla="*/ 727 w 1491"/>
              <a:gd name="T69" fmla="*/ 427 h 661"/>
              <a:gd name="T70" fmla="*/ 500 w 1491"/>
              <a:gd name="T71" fmla="*/ 408 h 661"/>
              <a:gd name="T72" fmla="*/ 460 w 1491"/>
              <a:gd name="T73" fmla="*/ 424 h 661"/>
              <a:gd name="T74" fmla="*/ 177 w 1491"/>
              <a:gd name="T75" fmla="*/ 413 h 661"/>
              <a:gd name="T76" fmla="*/ 315 w 1491"/>
              <a:gd name="T77" fmla="*/ 372 h 661"/>
              <a:gd name="T78" fmla="*/ 315 w 1491"/>
              <a:gd name="T79" fmla="*/ 361 h 661"/>
              <a:gd name="T80" fmla="*/ 285 w 1491"/>
              <a:gd name="T81" fmla="*/ 343 h 661"/>
              <a:gd name="T82" fmla="*/ 242 w 1491"/>
              <a:gd name="T83" fmla="*/ 282 h 661"/>
              <a:gd name="T84" fmla="*/ 0 w 1491"/>
              <a:gd name="T85" fmla="*/ 413 h 661"/>
              <a:gd name="T86" fmla="*/ 47 w 1491"/>
              <a:gd name="T87" fmla="*/ 443 h 661"/>
              <a:gd name="T88" fmla="*/ 373 w 1491"/>
              <a:gd name="T89" fmla="*/ 575 h 661"/>
              <a:gd name="T90" fmla="*/ 613 w 1491"/>
              <a:gd name="T91" fmla="*/ 643 h 661"/>
              <a:gd name="T92" fmla="*/ 738 w 1491"/>
              <a:gd name="T93" fmla="*/ 639 h 661"/>
              <a:gd name="T94" fmla="*/ 848 w 1491"/>
              <a:gd name="T95" fmla="*/ 649 h 661"/>
              <a:gd name="T96" fmla="*/ 986 w 1491"/>
              <a:gd name="T97" fmla="*/ 648 h 661"/>
              <a:gd name="T98" fmla="*/ 1152 w 1491"/>
              <a:gd name="T99" fmla="*/ 661 h 661"/>
              <a:gd name="T100" fmla="*/ 1279 w 1491"/>
              <a:gd name="T101" fmla="*/ 628 h 661"/>
              <a:gd name="T102" fmla="*/ 1363 w 1491"/>
              <a:gd name="T103" fmla="*/ 351 h 661"/>
              <a:gd name="T104" fmla="*/ 1370 w 1491"/>
              <a:gd name="T105" fmla="*/ 351 h 661"/>
              <a:gd name="T106" fmla="*/ 1376 w 1491"/>
              <a:gd name="T107" fmla="*/ 382 h 661"/>
              <a:gd name="T108" fmla="*/ 1384 w 1491"/>
              <a:gd name="T109" fmla="*/ 402 h 661"/>
              <a:gd name="T110" fmla="*/ 1346 w 1491"/>
              <a:gd name="T111" fmla="*/ 433 h 661"/>
              <a:gd name="T112" fmla="*/ 1348 w 1491"/>
              <a:gd name="T113" fmla="*/ 413 h 661"/>
              <a:gd name="T114" fmla="*/ 1351 w 1491"/>
              <a:gd name="T115" fmla="*/ 382 h 6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491" h="661">
                <a:moveTo>
                  <a:pt x="1352" y="614"/>
                </a:moveTo>
                <a:lnTo>
                  <a:pt x="1376" y="619"/>
                </a:lnTo>
                <a:lnTo>
                  <a:pt x="1376" y="619"/>
                </a:lnTo>
                <a:lnTo>
                  <a:pt x="1380" y="620"/>
                </a:lnTo>
                <a:lnTo>
                  <a:pt x="1388" y="625"/>
                </a:lnTo>
                <a:lnTo>
                  <a:pt x="1388" y="625"/>
                </a:lnTo>
                <a:lnTo>
                  <a:pt x="1390" y="625"/>
                </a:lnTo>
                <a:lnTo>
                  <a:pt x="1392" y="627"/>
                </a:lnTo>
                <a:lnTo>
                  <a:pt x="1397" y="624"/>
                </a:lnTo>
                <a:lnTo>
                  <a:pt x="1404" y="622"/>
                </a:lnTo>
                <a:lnTo>
                  <a:pt x="1407" y="619"/>
                </a:lnTo>
                <a:lnTo>
                  <a:pt x="1415" y="611"/>
                </a:lnTo>
                <a:lnTo>
                  <a:pt x="1415" y="611"/>
                </a:lnTo>
                <a:lnTo>
                  <a:pt x="1443" y="617"/>
                </a:lnTo>
                <a:lnTo>
                  <a:pt x="1463" y="619"/>
                </a:lnTo>
                <a:lnTo>
                  <a:pt x="1469" y="620"/>
                </a:lnTo>
                <a:lnTo>
                  <a:pt x="1473" y="619"/>
                </a:lnTo>
                <a:lnTo>
                  <a:pt x="1473" y="619"/>
                </a:lnTo>
                <a:lnTo>
                  <a:pt x="1475" y="616"/>
                </a:lnTo>
                <a:lnTo>
                  <a:pt x="1478" y="608"/>
                </a:lnTo>
                <a:lnTo>
                  <a:pt x="1481" y="586"/>
                </a:lnTo>
                <a:lnTo>
                  <a:pt x="1485" y="562"/>
                </a:lnTo>
                <a:lnTo>
                  <a:pt x="1488" y="546"/>
                </a:lnTo>
                <a:lnTo>
                  <a:pt x="1488" y="546"/>
                </a:lnTo>
                <a:lnTo>
                  <a:pt x="1486" y="543"/>
                </a:lnTo>
                <a:lnTo>
                  <a:pt x="1485" y="539"/>
                </a:lnTo>
                <a:lnTo>
                  <a:pt x="1480" y="533"/>
                </a:lnTo>
                <a:lnTo>
                  <a:pt x="1475" y="529"/>
                </a:lnTo>
                <a:lnTo>
                  <a:pt x="1473" y="528"/>
                </a:lnTo>
                <a:lnTo>
                  <a:pt x="1470" y="522"/>
                </a:lnTo>
                <a:lnTo>
                  <a:pt x="1481" y="513"/>
                </a:lnTo>
                <a:lnTo>
                  <a:pt x="1481" y="513"/>
                </a:lnTo>
                <a:lnTo>
                  <a:pt x="1481" y="512"/>
                </a:lnTo>
                <a:lnTo>
                  <a:pt x="1484" y="508"/>
                </a:lnTo>
                <a:lnTo>
                  <a:pt x="1484" y="508"/>
                </a:lnTo>
                <a:lnTo>
                  <a:pt x="1486" y="506"/>
                </a:lnTo>
                <a:lnTo>
                  <a:pt x="1486" y="503"/>
                </a:lnTo>
                <a:lnTo>
                  <a:pt x="1486" y="501"/>
                </a:lnTo>
                <a:lnTo>
                  <a:pt x="1488" y="499"/>
                </a:lnTo>
                <a:lnTo>
                  <a:pt x="1488" y="499"/>
                </a:lnTo>
                <a:lnTo>
                  <a:pt x="1486" y="498"/>
                </a:lnTo>
                <a:lnTo>
                  <a:pt x="1485" y="497"/>
                </a:lnTo>
                <a:lnTo>
                  <a:pt x="1481" y="497"/>
                </a:lnTo>
                <a:lnTo>
                  <a:pt x="1481" y="486"/>
                </a:lnTo>
                <a:lnTo>
                  <a:pt x="1481" y="486"/>
                </a:lnTo>
                <a:lnTo>
                  <a:pt x="1480" y="479"/>
                </a:lnTo>
                <a:lnTo>
                  <a:pt x="1479" y="476"/>
                </a:lnTo>
                <a:lnTo>
                  <a:pt x="1479" y="471"/>
                </a:lnTo>
                <a:lnTo>
                  <a:pt x="1479" y="471"/>
                </a:lnTo>
                <a:lnTo>
                  <a:pt x="1479" y="470"/>
                </a:lnTo>
                <a:lnTo>
                  <a:pt x="1478" y="467"/>
                </a:lnTo>
                <a:lnTo>
                  <a:pt x="1473" y="462"/>
                </a:lnTo>
                <a:lnTo>
                  <a:pt x="1468" y="458"/>
                </a:lnTo>
                <a:lnTo>
                  <a:pt x="1468" y="458"/>
                </a:lnTo>
                <a:lnTo>
                  <a:pt x="1468" y="456"/>
                </a:lnTo>
                <a:lnTo>
                  <a:pt x="1470" y="455"/>
                </a:lnTo>
                <a:lnTo>
                  <a:pt x="1473" y="455"/>
                </a:lnTo>
                <a:lnTo>
                  <a:pt x="1473" y="455"/>
                </a:lnTo>
                <a:lnTo>
                  <a:pt x="1475" y="454"/>
                </a:lnTo>
                <a:lnTo>
                  <a:pt x="1475" y="451"/>
                </a:lnTo>
                <a:lnTo>
                  <a:pt x="1474" y="445"/>
                </a:lnTo>
                <a:lnTo>
                  <a:pt x="1468" y="433"/>
                </a:lnTo>
                <a:lnTo>
                  <a:pt x="1468" y="433"/>
                </a:lnTo>
                <a:lnTo>
                  <a:pt x="1465" y="430"/>
                </a:lnTo>
                <a:lnTo>
                  <a:pt x="1460" y="427"/>
                </a:lnTo>
                <a:lnTo>
                  <a:pt x="1444" y="418"/>
                </a:lnTo>
                <a:lnTo>
                  <a:pt x="1423" y="407"/>
                </a:lnTo>
                <a:lnTo>
                  <a:pt x="1423" y="402"/>
                </a:lnTo>
                <a:lnTo>
                  <a:pt x="1423" y="402"/>
                </a:lnTo>
                <a:lnTo>
                  <a:pt x="1427" y="383"/>
                </a:lnTo>
                <a:lnTo>
                  <a:pt x="1432" y="369"/>
                </a:lnTo>
                <a:lnTo>
                  <a:pt x="1432" y="369"/>
                </a:lnTo>
                <a:lnTo>
                  <a:pt x="1427" y="348"/>
                </a:lnTo>
                <a:lnTo>
                  <a:pt x="1425" y="332"/>
                </a:lnTo>
                <a:lnTo>
                  <a:pt x="1423" y="321"/>
                </a:lnTo>
                <a:lnTo>
                  <a:pt x="1423" y="321"/>
                </a:lnTo>
                <a:lnTo>
                  <a:pt x="1425" y="313"/>
                </a:lnTo>
                <a:lnTo>
                  <a:pt x="1426" y="309"/>
                </a:lnTo>
                <a:lnTo>
                  <a:pt x="1426" y="309"/>
                </a:lnTo>
                <a:lnTo>
                  <a:pt x="1432" y="302"/>
                </a:lnTo>
                <a:lnTo>
                  <a:pt x="1434" y="296"/>
                </a:lnTo>
                <a:lnTo>
                  <a:pt x="1437" y="291"/>
                </a:lnTo>
                <a:lnTo>
                  <a:pt x="1437" y="291"/>
                </a:lnTo>
                <a:lnTo>
                  <a:pt x="1438" y="286"/>
                </a:lnTo>
                <a:lnTo>
                  <a:pt x="1437" y="282"/>
                </a:lnTo>
                <a:lnTo>
                  <a:pt x="1432" y="271"/>
                </a:lnTo>
                <a:lnTo>
                  <a:pt x="1432" y="271"/>
                </a:lnTo>
                <a:lnTo>
                  <a:pt x="1428" y="261"/>
                </a:lnTo>
                <a:lnTo>
                  <a:pt x="1428" y="254"/>
                </a:lnTo>
                <a:lnTo>
                  <a:pt x="1428" y="254"/>
                </a:lnTo>
                <a:lnTo>
                  <a:pt x="1431" y="213"/>
                </a:lnTo>
                <a:lnTo>
                  <a:pt x="1433" y="190"/>
                </a:lnTo>
                <a:lnTo>
                  <a:pt x="1436" y="182"/>
                </a:lnTo>
                <a:lnTo>
                  <a:pt x="1436" y="180"/>
                </a:lnTo>
                <a:lnTo>
                  <a:pt x="1437" y="179"/>
                </a:lnTo>
                <a:lnTo>
                  <a:pt x="1437" y="179"/>
                </a:lnTo>
                <a:lnTo>
                  <a:pt x="1444" y="176"/>
                </a:lnTo>
                <a:lnTo>
                  <a:pt x="1454" y="170"/>
                </a:lnTo>
                <a:lnTo>
                  <a:pt x="1468" y="163"/>
                </a:lnTo>
                <a:lnTo>
                  <a:pt x="1481" y="156"/>
                </a:lnTo>
                <a:lnTo>
                  <a:pt x="1481" y="156"/>
                </a:lnTo>
                <a:lnTo>
                  <a:pt x="1488" y="154"/>
                </a:lnTo>
                <a:lnTo>
                  <a:pt x="1490" y="151"/>
                </a:lnTo>
                <a:lnTo>
                  <a:pt x="1491" y="150"/>
                </a:lnTo>
                <a:lnTo>
                  <a:pt x="1490" y="148"/>
                </a:lnTo>
                <a:lnTo>
                  <a:pt x="1486" y="142"/>
                </a:lnTo>
                <a:lnTo>
                  <a:pt x="1484" y="138"/>
                </a:lnTo>
                <a:lnTo>
                  <a:pt x="1481" y="134"/>
                </a:lnTo>
                <a:lnTo>
                  <a:pt x="1481" y="134"/>
                </a:lnTo>
                <a:lnTo>
                  <a:pt x="1479" y="127"/>
                </a:lnTo>
                <a:lnTo>
                  <a:pt x="1475" y="122"/>
                </a:lnTo>
                <a:lnTo>
                  <a:pt x="1469" y="118"/>
                </a:lnTo>
                <a:lnTo>
                  <a:pt x="1459" y="112"/>
                </a:lnTo>
                <a:lnTo>
                  <a:pt x="1459" y="112"/>
                </a:lnTo>
                <a:lnTo>
                  <a:pt x="1452" y="108"/>
                </a:lnTo>
                <a:lnTo>
                  <a:pt x="1441" y="105"/>
                </a:lnTo>
                <a:lnTo>
                  <a:pt x="1416" y="98"/>
                </a:lnTo>
                <a:lnTo>
                  <a:pt x="1385" y="92"/>
                </a:lnTo>
                <a:lnTo>
                  <a:pt x="1396" y="81"/>
                </a:lnTo>
                <a:lnTo>
                  <a:pt x="1396" y="81"/>
                </a:lnTo>
                <a:lnTo>
                  <a:pt x="1396" y="76"/>
                </a:lnTo>
                <a:lnTo>
                  <a:pt x="1397" y="71"/>
                </a:lnTo>
                <a:lnTo>
                  <a:pt x="1397" y="64"/>
                </a:lnTo>
                <a:lnTo>
                  <a:pt x="1396" y="56"/>
                </a:lnTo>
                <a:lnTo>
                  <a:pt x="1394" y="47"/>
                </a:lnTo>
                <a:lnTo>
                  <a:pt x="1389" y="38"/>
                </a:lnTo>
                <a:lnTo>
                  <a:pt x="1381" y="28"/>
                </a:lnTo>
                <a:lnTo>
                  <a:pt x="1381" y="28"/>
                </a:lnTo>
                <a:lnTo>
                  <a:pt x="1373" y="19"/>
                </a:lnTo>
                <a:lnTo>
                  <a:pt x="1364" y="13"/>
                </a:lnTo>
                <a:lnTo>
                  <a:pt x="1354" y="7"/>
                </a:lnTo>
                <a:lnTo>
                  <a:pt x="1346" y="3"/>
                </a:lnTo>
                <a:lnTo>
                  <a:pt x="1336" y="1"/>
                </a:lnTo>
                <a:lnTo>
                  <a:pt x="1326" y="0"/>
                </a:lnTo>
                <a:lnTo>
                  <a:pt x="1315" y="1"/>
                </a:lnTo>
                <a:lnTo>
                  <a:pt x="1304" y="3"/>
                </a:lnTo>
                <a:lnTo>
                  <a:pt x="1304" y="3"/>
                </a:lnTo>
                <a:lnTo>
                  <a:pt x="1294" y="8"/>
                </a:lnTo>
                <a:lnTo>
                  <a:pt x="1285" y="14"/>
                </a:lnTo>
                <a:lnTo>
                  <a:pt x="1279" y="21"/>
                </a:lnTo>
                <a:lnTo>
                  <a:pt x="1274" y="28"/>
                </a:lnTo>
                <a:lnTo>
                  <a:pt x="1267" y="40"/>
                </a:lnTo>
                <a:lnTo>
                  <a:pt x="1265" y="45"/>
                </a:lnTo>
                <a:lnTo>
                  <a:pt x="1259" y="45"/>
                </a:lnTo>
                <a:lnTo>
                  <a:pt x="1259" y="45"/>
                </a:lnTo>
                <a:lnTo>
                  <a:pt x="1259" y="47"/>
                </a:lnTo>
                <a:lnTo>
                  <a:pt x="1257" y="51"/>
                </a:lnTo>
                <a:lnTo>
                  <a:pt x="1257" y="61"/>
                </a:lnTo>
                <a:lnTo>
                  <a:pt x="1257" y="79"/>
                </a:lnTo>
                <a:lnTo>
                  <a:pt x="1257" y="79"/>
                </a:lnTo>
                <a:lnTo>
                  <a:pt x="1258" y="90"/>
                </a:lnTo>
                <a:lnTo>
                  <a:pt x="1260" y="100"/>
                </a:lnTo>
                <a:lnTo>
                  <a:pt x="1267" y="119"/>
                </a:lnTo>
                <a:lnTo>
                  <a:pt x="1274" y="140"/>
                </a:lnTo>
                <a:lnTo>
                  <a:pt x="1274" y="140"/>
                </a:lnTo>
                <a:lnTo>
                  <a:pt x="1263" y="156"/>
                </a:lnTo>
                <a:lnTo>
                  <a:pt x="1252" y="176"/>
                </a:lnTo>
                <a:lnTo>
                  <a:pt x="1252" y="176"/>
                </a:lnTo>
                <a:lnTo>
                  <a:pt x="1250" y="181"/>
                </a:lnTo>
                <a:lnTo>
                  <a:pt x="1250" y="186"/>
                </a:lnTo>
                <a:lnTo>
                  <a:pt x="1252" y="193"/>
                </a:lnTo>
                <a:lnTo>
                  <a:pt x="1252" y="193"/>
                </a:lnTo>
                <a:lnTo>
                  <a:pt x="1232" y="238"/>
                </a:lnTo>
                <a:lnTo>
                  <a:pt x="1232" y="238"/>
                </a:lnTo>
                <a:lnTo>
                  <a:pt x="1207" y="275"/>
                </a:lnTo>
                <a:lnTo>
                  <a:pt x="1191" y="300"/>
                </a:lnTo>
                <a:lnTo>
                  <a:pt x="1186" y="308"/>
                </a:lnTo>
                <a:lnTo>
                  <a:pt x="1185" y="313"/>
                </a:lnTo>
                <a:lnTo>
                  <a:pt x="1185" y="313"/>
                </a:lnTo>
                <a:lnTo>
                  <a:pt x="1188" y="318"/>
                </a:lnTo>
                <a:lnTo>
                  <a:pt x="1190" y="321"/>
                </a:lnTo>
                <a:lnTo>
                  <a:pt x="1192" y="321"/>
                </a:lnTo>
                <a:lnTo>
                  <a:pt x="1192" y="321"/>
                </a:lnTo>
                <a:lnTo>
                  <a:pt x="1194" y="322"/>
                </a:lnTo>
                <a:lnTo>
                  <a:pt x="1194" y="322"/>
                </a:lnTo>
                <a:lnTo>
                  <a:pt x="1191" y="324"/>
                </a:lnTo>
                <a:lnTo>
                  <a:pt x="1181" y="330"/>
                </a:lnTo>
                <a:lnTo>
                  <a:pt x="1170" y="340"/>
                </a:lnTo>
                <a:lnTo>
                  <a:pt x="1167" y="344"/>
                </a:lnTo>
                <a:lnTo>
                  <a:pt x="1163" y="349"/>
                </a:lnTo>
                <a:lnTo>
                  <a:pt x="1163" y="349"/>
                </a:lnTo>
                <a:lnTo>
                  <a:pt x="1160" y="354"/>
                </a:lnTo>
                <a:lnTo>
                  <a:pt x="1159" y="358"/>
                </a:lnTo>
                <a:lnTo>
                  <a:pt x="1157" y="367"/>
                </a:lnTo>
                <a:lnTo>
                  <a:pt x="1157" y="377"/>
                </a:lnTo>
                <a:lnTo>
                  <a:pt x="1157" y="377"/>
                </a:lnTo>
                <a:lnTo>
                  <a:pt x="1127" y="388"/>
                </a:lnTo>
                <a:lnTo>
                  <a:pt x="1106" y="397"/>
                </a:lnTo>
                <a:lnTo>
                  <a:pt x="1094" y="402"/>
                </a:lnTo>
                <a:lnTo>
                  <a:pt x="1094" y="402"/>
                </a:lnTo>
                <a:lnTo>
                  <a:pt x="1085" y="404"/>
                </a:lnTo>
                <a:lnTo>
                  <a:pt x="1073" y="412"/>
                </a:lnTo>
                <a:lnTo>
                  <a:pt x="1065" y="416"/>
                </a:lnTo>
                <a:lnTo>
                  <a:pt x="1059" y="422"/>
                </a:lnTo>
                <a:lnTo>
                  <a:pt x="1052" y="428"/>
                </a:lnTo>
                <a:lnTo>
                  <a:pt x="1046" y="435"/>
                </a:lnTo>
                <a:lnTo>
                  <a:pt x="1046" y="435"/>
                </a:lnTo>
                <a:lnTo>
                  <a:pt x="1042" y="444"/>
                </a:lnTo>
                <a:lnTo>
                  <a:pt x="1039" y="451"/>
                </a:lnTo>
                <a:lnTo>
                  <a:pt x="1038" y="460"/>
                </a:lnTo>
                <a:lnTo>
                  <a:pt x="1039" y="467"/>
                </a:lnTo>
                <a:lnTo>
                  <a:pt x="1042" y="480"/>
                </a:lnTo>
                <a:lnTo>
                  <a:pt x="1043" y="486"/>
                </a:lnTo>
                <a:lnTo>
                  <a:pt x="1043" y="486"/>
                </a:lnTo>
                <a:lnTo>
                  <a:pt x="1042" y="486"/>
                </a:lnTo>
                <a:lnTo>
                  <a:pt x="1039" y="486"/>
                </a:lnTo>
                <a:lnTo>
                  <a:pt x="1032" y="482"/>
                </a:lnTo>
                <a:lnTo>
                  <a:pt x="1021" y="477"/>
                </a:lnTo>
                <a:lnTo>
                  <a:pt x="1021" y="477"/>
                </a:lnTo>
                <a:lnTo>
                  <a:pt x="727" y="427"/>
                </a:lnTo>
                <a:lnTo>
                  <a:pt x="727" y="427"/>
                </a:lnTo>
                <a:lnTo>
                  <a:pt x="684" y="422"/>
                </a:lnTo>
                <a:lnTo>
                  <a:pt x="610" y="416"/>
                </a:lnTo>
                <a:lnTo>
                  <a:pt x="505" y="407"/>
                </a:lnTo>
                <a:lnTo>
                  <a:pt x="505" y="407"/>
                </a:lnTo>
                <a:lnTo>
                  <a:pt x="500" y="408"/>
                </a:lnTo>
                <a:lnTo>
                  <a:pt x="497" y="412"/>
                </a:lnTo>
                <a:lnTo>
                  <a:pt x="494" y="414"/>
                </a:lnTo>
                <a:lnTo>
                  <a:pt x="491" y="416"/>
                </a:lnTo>
                <a:lnTo>
                  <a:pt x="491" y="416"/>
                </a:lnTo>
                <a:lnTo>
                  <a:pt x="481" y="418"/>
                </a:lnTo>
                <a:lnTo>
                  <a:pt x="460" y="424"/>
                </a:lnTo>
                <a:lnTo>
                  <a:pt x="460" y="424"/>
                </a:lnTo>
                <a:lnTo>
                  <a:pt x="449" y="427"/>
                </a:lnTo>
                <a:lnTo>
                  <a:pt x="433" y="429"/>
                </a:lnTo>
                <a:lnTo>
                  <a:pt x="391" y="434"/>
                </a:lnTo>
                <a:lnTo>
                  <a:pt x="336" y="441"/>
                </a:lnTo>
                <a:lnTo>
                  <a:pt x="177" y="413"/>
                </a:lnTo>
                <a:lnTo>
                  <a:pt x="186" y="380"/>
                </a:lnTo>
                <a:lnTo>
                  <a:pt x="264" y="380"/>
                </a:lnTo>
                <a:lnTo>
                  <a:pt x="264" y="380"/>
                </a:lnTo>
                <a:lnTo>
                  <a:pt x="286" y="379"/>
                </a:lnTo>
                <a:lnTo>
                  <a:pt x="303" y="375"/>
                </a:lnTo>
                <a:lnTo>
                  <a:pt x="315" y="372"/>
                </a:lnTo>
                <a:lnTo>
                  <a:pt x="318" y="371"/>
                </a:lnTo>
                <a:lnTo>
                  <a:pt x="318" y="371"/>
                </a:lnTo>
                <a:lnTo>
                  <a:pt x="319" y="370"/>
                </a:lnTo>
                <a:lnTo>
                  <a:pt x="318" y="366"/>
                </a:lnTo>
                <a:lnTo>
                  <a:pt x="317" y="364"/>
                </a:lnTo>
                <a:lnTo>
                  <a:pt x="315" y="361"/>
                </a:lnTo>
                <a:lnTo>
                  <a:pt x="311" y="359"/>
                </a:lnTo>
                <a:lnTo>
                  <a:pt x="305" y="358"/>
                </a:lnTo>
                <a:lnTo>
                  <a:pt x="305" y="358"/>
                </a:lnTo>
                <a:lnTo>
                  <a:pt x="299" y="354"/>
                </a:lnTo>
                <a:lnTo>
                  <a:pt x="291" y="349"/>
                </a:lnTo>
                <a:lnTo>
                  <a:pt x="285" y="343"/>
                </a:lnTo>
                <a:lnTo>
                  <a:pt x="279" y="335"/>
                </a:lnTo>
                <a:lnTo>
                  <a:pt x="266" y="317"/>
                </a:lnTo>
                <a:lnTo>
                  <a:pt x="255" y="298"/>
                </a:lnTo>
                <a:lnTo>
                  <a:pt x="255" y="298"/>
                </a:lnTo>
                <a:lnTo>
                  <a:pt x="249" y="291"/>
                </a:lnTo>
                <a:lnTo>
                  <a:pt x="242" y="282"/>
                </a:lnTo>
                <a:lnTo>
                  <a:pt x="224" y="267"/>
                </a:lnTo>
                <a:lnTo>
                  <a:pt x="211" y="258"/>
                </a:lnTo>
                <a:lnTo>
                  <a:pt x="205" y="254"/>
                </a:lnTo>
                <a:lnTo>
                  <a:pt x="164" y="411"/>
                </a:lnTo>
                <a:lnTo>
                  <a:pt x="0" y="402"/>
                </a:lnTo>
                <a:lnTo>
                  <a:pt x="0" y="413"/>
                </a:lnTo>
                <a:lnTo>
                  <a:pt x="0" y="413"/>
                </a:lnTo>
                <a:lnTo>
                  <a:pt x="10" y="419"/>
                </a:lnTo>
                <a:lnTo>
                  <a:pt x="22" y="427"/>
                </a:lnTo>
                <a:lnTo>
                  <a:pt x="38" y="438"/>
                </a:lnTo>
                <a:lnTo>
                  <a:pt x="38" y="438"/>
                </a:lnTo>
                <a:lnTo>
                  <a:pt x="47" y="443"/>
                </a:lnTo>
                <a:lnTo>
                  <a:pt x="60" y="450"/>
                </a:lnTo>
                <a:lnTo>
                  <a:pt x="105" y="469"/>
                </a:lnTo>
                <a:lnTo>
                  <a:pt x="164" y="493"/>
                </a:lnTo>
                <a:lnTo>
                  <a:pt x="232" y="520"/>
                </a:lnTo>
                <a:lnTo>
                  <a:pt x="303" y="549"/>
                </a:lnTo>
                <a:lnTo>
                  <a:pt x="373" y="575"/>
                </a:lnTo>
                <a:lnTo>
                  <a:pt x="432" y="596"/>
                </a:lnTo>
                <a:lnTo>
                  <a:pt x="478" y="611"/>
                </a:lnTo>
                <a:lnTo>
                  <a:pt x="478" y="611"/>
                </a:lnTo>
                <a:lnTo>
                  <a:pt x="539" y="628"/>
                </a:lnTo>
                <a:lnTo>
                  <a:pt x="584" y="638"/>
                </a:lnTo>
                <a:lnTo>
                  <a:pt x="613" y="643"/>
                </a:lnTo>
                <a:lnTo>
                  <a:pt x="627" y="644"/>
                </a:lnTo>
                <a:lnTo>
                  <a:pt x="627" y="644"/>
                </a:lnTo>
                <a:lnTo>
                  <a:pt x="658" y="643"/>
                </a:lnTo>
                <a:lnTo>
                  <a:pt x="691" y="640"/>
                </a:lnTo>
                <a:lnTo>
                  <a:pt x="738" y="639"/>
                </a:lnTo>
                <a:lnTo>
                  <a:pt x="738" y="639"/>
                </a:lnTo>
                <a:lnTo>
                  <a:pt x="763" y="639"/>
                </a:lnTo>
                <a:lnTo>
                  <a:pt x="783" y="640"/>
                </a:lnTo>
                <a:lnTo>
                  <a:pt x="800" y="641"/>
                </a:lnTo>
                <a:lnTo>
                  <a:pt x="813" y="644"/>
                </a:lnTo>
                <a:lnTo>
                  <a:pt x="837" y="648"/>
                </a:lnTo>
                <a:lnTo>
                  <a:pt x="848" y="649"/>
                </a:lnTo>
                <a:lnTo>
                  <a:pt x="860" y="650"/>
                </a:lnTo>
                <a:lnTo>
                  <a:pt x="860" y="650"/>
                </a:lnTo>
                <a:lnTo>
                  <a:pt x="907" y="649"/>
                </a:lnTo>
                <a:lnTo>
                  <a:pt x="957" y="648"/>
                </a:lnTo>
                <a:lnTo>
                  <a:pt x="957" y="648"/>
                </a:lnTo>
                <a:lnTo>
                  <a:pt x="986" y="648"/>
                </a:lnTo>
                <a:lnTo>
                  <a:pt x="1013" y="649"/>
                </a:lnTo>
                <a:lnTo>
                  <a:pt x="1038" y="650"/>
                </a:lnTo>
                <a:lnTo>
                  <a:pt x="1057" y="653"/>
                </a:lnTo>
                <a:lnTo>
                  <a:pt x="1057" y="653"/>
                </a:lnTo>
                <a:lnTo>
                  <a:pt x="1102" y="657"/>
                </a:lnTo>
                <a:lnTo>
                  <a:pt x="1152" y="661"/>
                </a:lnTo>
                <a:lnTo>
                  <a:pt x="1152" y="661"/>
                </a:lnTo>
                <a:lnTo>
                  <a:pt x="1164" y="660"/>
                </a:lnTo>
                <a:lnTo>
                  <a:pt x="1181" y="656"/>
                </a:lnTo>
                <a:lnTo>
                  <a:pt x="1223" y="645"/>
                </a:lnTo>
                <a:lnTo>
                  <a:pt x="1260" y="633"/>
                </a:lnTo>
                <a:lnTo>
                  <a:pt x="1279" y="628"/>
                </a:lnTo>
                <a:lnTo>
                  <a:pt x="1279" y="628"/>
                </a:lnTo>
                <a:lnTo>
                  <a:pt x="1317" y="620"/>
                </a:lnTo>
                <a:lnTo>
                  <a:pt x="1352" y="614"/>
                </a:lnTo>
                <a:lnTo>
                  <a:pt x="1352" y="614"/>
                </a:lnTo>
                <a:close/>
                <a:moveTo>
                  <a:pt x="1363" y="351"/>
                </a:moveTo>
                <a:lnTo>
                  <a:pt x="1363" y="351"/>
                </a:lnTo>
                <a:lnTo>
                  <a:pt x="1363" y="349"/>
                </a:lnTo>
                <a:lnTo>
                  <a:pt x="1364" y="345"/>
                </a:lnTo>
                <a:lnTo>
                  <a:pt x="1368" y="340"/>
                </a:lnTo>
                <a:lnTo>
                  <a:pt x="1368" y="340"/>
                </a:lnTo>
                <a:lnTo>
                  <a:pt x="1369" y="344"/>
                </a:lnTo>
                <a:lnTo>
                  <a:pt x="1370" y="351"/>
                </a:lnTo>
                <a:lnTo>
                  <a:pt x="1371" y="360"/>
                </a:lnTo>
                <a:lnTo>
                  <a:pt x="1374" y="366"/>
                </a:lnTo>
                <a:lnTo>
                  <a:pt x="1374" y="366"/>
                </a:lnTo>
                <a:lnTo>
                  <a:pt x="1375" y="370"/>
                </a:lnTo>
                <a:lnTo>
                  <a:pt x="1375" y="376"/>
                </a:lnTo>
                <a:lnTo>
                  <a:pt x="1376" y="382"/>
                </a:lnTo>
                <a:lnTo>
                  <a:pt x="1376" y="382"/>
                </a:lnTo>
                <a:lnTo>
                  <a:pt x="1378" y="390"/>
                </a:lnTo>
                <a:lnTo>
                  <a:pt x="1379" y="395"/>
                </a:lnTo>
                <a:lnTo>
                  <a:pt x="1381" y="400"/>
                </a:lnTo>
                <a:lnTo>
                  <a:pt x="1381" y="400"/>
                </a:lnTo>
                <a:lnTo>
                  <a:pt x="1384" y="402"/>
                </a:lnTo>
                <a:lnTo>
                  <a:pt x="1385" y="403"/>
                </a:lnTo>
                <a:lnTo>
                  <a:pt x="1385" y="404"/>
                </a:lnTo>
                <a:lnTo>
                  <a:pt x="1385" y="433"/>
                </a:lnTo>
                <a:lnTo>
                  <a:pt x="1374" y="430"/>
                </a:lnTo>
                <a:lnTo>
                  <a:pt x="1352" y="427"/>
                </a:lnTo>
                <a:lnTo>
                  <a:pt x="1346" y="433"/>
                </a:lnTo>
                <a:lnTo>
                  <a:pt x="1334" y="430"/>
                </a:lnTo>
                <a:lnTo>
                  <a:pt x="1334" y="430"/>
                </a:lnTo>
                <a:lnTo>
                  <a:pt x="1341" y="424"/>
                </a:lnTo>
                <a:lnTo>
                  <a:pt x="1344" y="419"/>
                </a:lnTo>
                <a:lnTo>
                  <a:pt x="1348" y="413"/>
                </a:lnTo>
                <a:lnTo>
                  <a:pt x="1348" y="413"/>
                </a:lnTo>
                <a:lnTo>
                  <a:pt x="1349" y="407"/>
                </a:lnTo>
                <a:lnTo>
                  <a:pt x="1349" y="401"/>
                </a:lnTo>
                <a:lnTo>
                  <a:pt x="1348" y="396"/>
                </a:lnTo>
                <a:lnTo>
                  <a:pt x="1348" y="391"/>
                </a:lnTo>
                <a:lnTo>
                  <a:pt x="1348" y="391"/>
                </a:lnTo>
                <a:lnTo>
                  <a:pt x="1351" y="382"/>
                </a:lnTo>
                <a:lnTo>
                  <a:pt x="1355" y="370"/>
                </a:lnTo>
                <a:lnTo>
                  <a:pt x="1360" y="358"/>
                </a:lnTo>
                <a:lnTo>
                  <a:pt x="1363" y="351"/>
                </a:lnTo>
                <a:lnTo>
                  <a:pt x="1363" y="351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" name="Freeform 23">
            <a:extLst>
              <a:ext uri="{FF2B5EF4-FFF2-40B4-BE49-F238E27FC236}">
                <a16:creationId xmlns:a16="http://schemas.microsoft.com/office/drawing/2014/main" id="{CCBDF3A5-8107-479A-971B-BAAAAEE8B3DB}"/>
              </a:ext>
            </a:extLst>
          </p:cNvPr>
          <p:cNvSpPr>
            <a:spLocks noEditPoints="1"/>
          </p:cNvSpPr>
          <p:nvPr/>
        </p:nvSpPr>
        <p:spPr bwMode="auto">
          <a:xfrm>
            <a:off x="4135730" y="3091556"/>
            <a:ext cx="1662870" cy="997110"/>
          </a:xfrm>
          <a:custGeom>
            <a:avLst/>
            <a:gdLst>
              <a:gd name="T0" fmla="*/ 634 w 1631"/>
              <a:gd name="T1" fmla="*/ 14 h 978"/>
              <a:gd name="T2" fmla="*/ 594 w 1631"/>
              <a:gd name="T3" fmla="*/ 51 h 978"/>
              <a:gd name="T4" fmla="*/ 583 w 1631"/>
              <a:gd name="T5" fmla="*/ 101 h 978"/>
              <a:gd name="T6" fmla="*/ 542 w 1631"/>
              <a:gd name="T7" fmla="*/ 132 h 978"/>
              <a:gd name="T8" fmla="*/ 480 w 1631"/>
              <a:gd name="T9" fmla="*/ 142 h 978"/>
              <a:gd name="T10" fmla="*/ 453 w 1631"/>
              <a:gd name="T11" fmla="*/ 174 h 978"/>
              <a:gd name="T12" fmla="*/ 460 w 1631"/>
              <a:gd name="T13" fmla="*/ 211 h 978"/>
              <a:gd name="T14" fmla="*/ 523 w 1631"/>
              <a:gd name="T15" fmla="*/ 267 h 978"/>
              <a:gd name="T16" fmla="*/ 495 w 1631"/>
              <a:gd name="T17" fmla="*/ 311 h 978"/>
              <a:gd name="T18" fmla="*/ 480 w 1631"/>
              <a:gd name="T19" fmla="*/ 344 h 978"/>
              <a:gd name="T20" fmla="*/ 490 w 1631"/>
              <a:gd name="T21" fmla="*/ 398 h 978"/>
              <a:gd name="T22" fmla="*/ 480 w 1631"/>
              <a:gd name="T23" fmla="*/ 487 h 978"/>
              <a:gd name="T24" fmla="*/ 357 w 1631"/>
              <a:gd name="T25" fmla="*/ 408 h 978"/>
              <a:gd name="T26" fmla="*/ 331 w 1631"/>
              <a:gd name="T27" fmla="*/ 418 h 978"/>
              <a:gd name="T28" fmla="*/ 317 w 1631"/>
              <a:gd name="T29" fmla="*/ 630 h 978"/>
              <a:gd name="T30" fmla="*/ 304 w 1631"/>
              <a:gd name="T31" fmla="*/ 650 h 978"/>
              <a:gd name="T32" fmla="*/ 297 w 1631"/>
              <a:gd name="T33" fmla="*/ 678 h 978"/>
              <a:gd name="T34" fmla="*/ 207 w 1631"/>
              <a:gd name="T35" fmla="*/ 717 h 978"/>
              <a:gd name="T36" fmla="*/ 75 w 1631"/>
              <a:gd name="T37" fmla="*/ 744 h 978"/>
              <a:gd name="T38" fmla="*/ 12 w 1631"/>
              <a:gd name="T39" fmla="*/ 774 h 978"/>
              <a:gd name="T40" fmla="*/ 0 w 1631"/>
              <a:gd name="T41" fmla="*/ 816 h 978"/>
              <a:gd name="T42" fmla="*/ 13 w 1631"/>
              <a:gd name="T43" fmla="*/ 849 h 978"/>
              <a:gd name="T44" fmla="*/ 76 w 1631"/>
              <a:gd name="T45" fmla="*/ 880 h 978"/>
              <a:gd name="T46" fmla="*/ 113 w 1631"/>
              <a:gd name="T47" fmla="*/ 907 h 978"/>
              <a:gd name="T48" fmla="*/ 132 w 1631"/>
              <a:gd name="T49" fmla="*/ 928 h 978"/>
              <a:gd name="T50" fmla="*/ 201 w 1631"/>
              <a:gd name="T51" fmla="*/ 957 h 978"/>
              <a:gd name="T52" fmla="*/ 331 w 1631"/>
              <a:gd name="T53" fmla="*/ 975 h 978"/>
              <a:gd name="T54" fmla="*/ 565 w 1631"/>
              <a:gd name="T55" fmla="*/ 972 h 978"/>
              <a:gd name="T56" fmla="*/ 753 w 1631"/>
              <a:gd name="T57" fmla="*/ 969 h 978"/>
              <a:gd name="T58" fmla="*/ 895 w 1631"/>
              <a:gd name="T59" fmla="*/ 977 h 978"/>
              <a:gd name="T60" fmla="*/ 1038 w 1631"/>
              <a:gd name="T61" fmla="*/ 957 h 978"/>
              <a:gd name="T62" fmla="*/ 1078 w 1631"/>
              <a:gd name="T63" fmla="*/ 957 h 978"/>
              <a:gd name="T64" fmla="*/ 1079 w 1631"/>
              <a:gd name="T65" fmla="*/ 969 h 978"/>
              <a:gd name="T66" fmla="*/ 1164 w 1631"/>
              <a:gd name="T67" fmla="*/ 930 h 978"/>
              <a:gd name="T68" fmla="*/ 1254 w 1631"/>
              <a:gd name="T69" fmla="*/ 875 h 978"/>
              <a:gd name="T70" fmla="*/ 1295 w 1631"/>
              <a:gd name="T71" fmla="*/ 867 h 978"/>
              <a:gd name="T72" fmla="*/ 1493 w 1631"/>
              <a:gd name="T73" fmla="*/ 848 h 978"/>
              <a:gd name="T74" fmla="*/ 1305 w 1631"/>
              <a:gd name="T75" fmla="*/ 714 h 978"/>
              <a:gd name="T76" fmla="*/ 1231 w 1631"/>
              <a:gd name="T77" fmla="*/ 556 h 978"/>
              <a:gd name="T78" fmla="*/ 1191 w 1631"/>
              <a:gd name="T79" fmla="*/ 541 h 978"/>
              <a:gd name="T80" fmla="*/ 1181 w 1631"/>
              <a:gd name="T81" fmla="*/ 509 h 978"/>
              <a:gd name="T82" fmla="*/ 1144 w 1631"/>
              <a:gd name="T83" fmla="*/ 502 h 978"/>
              <a:gd name="T84" fmla="*/ 1042 w 1631"/>
              <a:gd name="T85" fmla="*/ 507 h 978"/>
              <a:gd name="T86" fmla="*/ 1023 w 1631"/>
              <a:gd name="T87" fmla="*/ 492 h 978"/>
              <a:gd name="T88" fmla="*/ 970 w 1631"/>
              <a:gd name="T89" fmla="*/ 490 h 978"/>
              <a:gd name="T90" fmla="*/ 959 w 1631"/>
              <a:gd name="T91" fmla="*/ 482 h 978"/>
              <a:gd name="T92" fmla="*/ 949 w 1631"/>
              <a:gd name="T93" fmla="*/ 443 h 978"/>
              <a:gd name="T94" fmla="*/ 944 w 1631"/>
              <a:gd name="T95" fmla="*/ 433 h 978"/>
              <a:gd name="T96" fmla="*/ 910 w 1631"/>
              <a:gd name="T97" fmla="*/ 374 h 978"/>
              <a:gd name="T98" fmla="*/ 869 w 1631"/>
              <a:gd name="T99" fmla="*/ 297 h 978"/>
              <a:gd name="T100" fmla="*/ 843 w 1631"/>
              <a:gd name="T101" fmla="*/ 261 h 978"/>
              <a:gd name="T102" fmla="*/ 791 w 1631"/>
              <a:gd name="T103" fmla="*/ 235 h 978"/>
              <a:gd name="T104" fmla="*/ 794 w 1631"/>
              <a:gd name="T105" fmla="*/ 92 h 978"/>
              <a:gd name="T106" fmla="*/ 772 w 1631"/>
              <a:gd name="T107" fmla="*/ 42 h 978"/>
              <a:gd name="T108" fmla="*/ 730 w 1631"/>
              <a:gd name="T109" fmla="*/ 5 h 978"/>
              <a:gd name="T110" fmla="*/ 668 w 1631"/>
              <a:gd name="T111" fmla="*/ 3 h 978"/>
              <a:gd name="T112" fmla="*/ 895 w 1631"/>
              <a:gd name="T113" fmla="*/ 546 h 978"/>
              <a:gd name="T114" fmla="*/ 920 w 1631"/>
              <a:gd name="T115" fmla="*/ 561 h 9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631" h="978">
                <a:moveTo>
                  <a:pt x="668" y="3"/>
                </a:moveTo>
                <a:lnTo>
                  <a:pt x="668" y="3"/>
                </a:lnTo>
                <a:lnTo>
                  <a:pt x="655" y="7"/>
                </a:lnTo>
                <a:lnTo>
                  <a:pt x="644" y="11"/>
                </a:lnTo>
                <a:lnTo>
                  <a:pt x="634" y="14"/>
                </a:lnTo>
                <a:lnTo>
                  <a:pt x="626" y="19"/>
                </a:lnTo>
                <a:lnTo>
                  <a:pt x="618" y="24"/>
                </a:lnTo>
                <a:lnTo>
                  <a:pt x="612" y="29"/>
                </a:lnTo>
                <a:lnTo>
                  <a:pt x="601" y="40"/>
                </a:lnTo>
                <a:lnTo>
                  <a:pt x="594" y="51"/>
                </a:lnTo>
                <a:lnTo>
                  <a:pt x="589" y="63"/>
                </a:lnTo>
                <a:lnTo>
                  <a:pt x="585" y="72"/>
                </a:lnTo>
                <a:lnTo>
                  <a:pt x="584" y="82"/>
                </a:lnTo>
                <a:lnTo>
                  <a:pt x="584" y="82"/>
                </a:lnTo>
                <a:lnTo>
                  <a:pt x="583" y="101"/>
                </a:lnTo>
                <a:lnTo>
                  <a:pt x="583" y="118"/>
                </a:lnTo>
                <a:lnTo>
                  <a:pt x="584" y="137"/>
                </a:lnTo>
                <a:lnTo>
                  <a:pt x="584" y="137"/>
                </a:lnTo>
                <a:lnTo>
                  <a:pt x="572" y="135"/>
                </a:lnTo>
                <a:lnTo>
                  <a:pt x="542" y="132"/>
                </a:lnTo>
                <a:lnTo>
                  <a:pt x="525" y="132"/>
                </a:lnTo>
                <a:lnTo>
                  <a:pt x="507" y="133"/>
                </a:lnTo>
                <a:lnTo>
                  <a:pt x="492" y="137"/>
                </a:lnTo>
                <a:lnTo>
                  <a:pt x="485" y="139"/>
                </a:lnTo>
                <a:lnTo>
                  <a:pt x="480" y="142"/>
                </a:lnTo>
                <a:lnTo>
                  <a:pt x="480" y="142"/>
                </a:lnTo>
                <a:lnTo>
                  <a:pt x="472" y="149"/>
                </a:lnTo>
                <a:lnTo>
                  <a:pt x="463" y="156"/>
                </a:lnTo>
                <a:lnTo>
                  <a:pt x="457" y="165"/>
                </a:lnTo>
                <a:lnTo>
                  <a:pt x="453" y="174"/>
                </a:lnTo>
                <a:lnTo>
                  <a:pt x="451" y="184"/>
                </a:lnTo>
                <a:lnTo>
                  <a:pt x="452" y="192"/>
                </a:lnTo>
                <a:lnTo>
                  <a:pt x="454" y="202"/>
                </a:lnTo>
                <a:lnTo>
                  <a:pt x="460" y="211"/>
                </a:lnTo>
                <a:lnTo>
                  <a:pt x="460" y="211"/>
                </a:lnTo>
                <a:lnTo>
                  <a:pt x="469" y="219"/>
                </a:lnTo>
                <a:lnTo>
                  <a:pt x="479" y="229"/>
                </a:lnTo>
                <a:lnTo>
                  <a:pt x="500" y="248"/>
                </a:lnTo>
                <a:lnTo>
                  <a:pt x="518" y="261"/>
                </a:lnTo>
                <a:lnTo>
                  <a:pt x="523" y="267"/>
                </a:lnTo>
                <a:lnTo>
                  <a:pt x="525" y="270"/>
                </a:lnTo>
                <a:lnTo>
                  <a:pt x="525" y="270"/>
                </a:lnTo>
                <a:lnTo>
                  <a:pt x="517" y="280"/>
                </a:lnTo>
                <a:lnTo>
                  <a:pt x="502" y="300"/>
                </a:lnTo>
                <a:lnTo>
                  <a:pt x="495" y="311"/>
                </a:lnTo>
                <a:lnTo>
                  <a:pt x="488" y="322"/>
                </a:lnTo>
                <a:lnTo>
                  <a:pt x="483" y="333"/>
                </a:lnTo>
                <a:lnTo>
                  <a:pt x="481" y="339"/>
                </a:lnTo>
                <a:lnTo>
                  <a:pt x="480" y="344"/>
                </a:lnTo>
                <a:lnTo>
                  <a:pt x="480" y="344"/>
                </a:lnTo>
                <a:lnTo>
                  <a:pt x="480" y="354"/>
                </a:lnTo>
                <a:lnTo>
                  <a:pt x="481" y="363"/>
                </a:lnTo>
                <a:lnTo>
                  <a:pt x="485" y="379"/>
                </a:lnTo>
                <a:lnTo>
                  <a:pt x="489" y="392"/>
                </a:lnTo>
                <a:lnTo>
                  <a:pt x="490" y="398"/>
                </a:lnTo>
                <a:lnTo>
                  <a:pt x="490" y="403"/>
                </a:lnTo>
                <a:lnTo>
                  <a:pt x="490" y="403"/>
                </a:lnTo>
                <a:lnTo>
                  <a:pt x="489" y="422"/>
                </a:lnTo>
                <a:lnTo>
                  <a:pt x="485" y="450"/>
                </a:lnTo>
                <a:lnTo>
                  <a:pt x="480" y="487"/>
                </a:lnTo>
                <a:lnTo>
                  <a:pt x="480" y="487"/>
                </a:lnTo>
                <a:lnTo>
                  <a:pt x="423" y="448"/>
                </a:lnTo>
                <a:lnTo>
                  <a:pt x="381" y="422"/>
                </a:lnTo>
                <a:lnTo>
                  <a:pt x="365" y="412"/>
                </a:lnTo>
                <a:lnTo>
                  <a:pt x="357" y="408"/>
                </a:lnTo>
                <a:lnTo>
                  <a:pt x="357" y="408"/>
                </a:lnTo>
                <a:lnTo>
                  <a:pt x="339" y="406"/>
                </a:lnTo>
                <a:lnTo>
                  <a:pt x="332" y="403"/>
                </a:lnTo>
                <a:lnTo>
                  <a:pt x="332" y="403"/>
                </a:lnTo>
                <a:lnTo>
                  <a:pt x="331" y="418"/>
                </a:lnTo>
                <a:lnTo>
                  <a:pt x="327" y="448"/>
                </a:lnTo>
                <a:lnTo>
                  <a:pt x="327" y="448"/>
                </a:lnTo>
                <a:lnTo>
                  <a:pt x="325" y="483"/>
                </a:lnTo>
                <a:lnTo>
                  <a:pt x="321" y="546"/>
                </a:lnTo>
                <a:lnTo>
                  <a:pt x="317" y="630"/>
                </a:lnTo>
                <a:lnTo>
                  <a:pt x="317" y="630"/>
                </a:lnTo>
                <a:lnTo>
                  <a:pt x="315" y="632"/>
                </a:lnTo>
                <a:lnTo>
                  <a:pt x="310" y="637"/>
                </a:lnTo>
                <a:lnTo>
                  <a:pt x="305" y="645"/>
                </a:lnTo>
                <a:lnTo>
                  <a:pt x="304" y="650"/>
                </a:lnTo>
                <a:lnTo>
                  <a:pt x="302" y="655"/>
                </a:lnTo>
                <a:lnTo>
                  <a:pt x="302" y="655"/>
                </a:lnTo>
                <a:lnTo>
                  <a:pt x="301" y="665"/>
                </a:lnTo>
                <a:lnTo>
                  <a:pt x="300" y="671"/>
                </a:lnTo>
                <a:lnTo>
                  <a:pt x="297" y="678"/>
                </a:lnTo>
                <a:lnTo>
                  <a:pt x="297" y="685"/>
                </a:lnTo>
                <a:lnTo>
                  <a:pt x="297" y="704"/>
                </a:lnTo>
                <a:lnTo>
                  <a:pt x="297" y="704"/>
                </a:lnTo>
                <a:lnTo>
                  <a:pt x="270" y="708"/>
                </a:lnTo>
                <a:lnTo>
                  <a:pt x="207" y="717"/>
                </a:lnTo>
                <a:lnTo>
                  <a:pt x="169" y="722"/>
                </a:lnTo>
                <a:lnTo>
                  <a:pt x="133" y="729"/>
                </a:lnTo>
                <a:lnTo>
                  <a:pt x="100" y="737"/>
                </a:lnTo>
                <a:lnTo>
                  <a:pt x="86" y="740"/>
                </a:lnTo>
                <a:lnTo>
                  <a:pt x="75" y="744"/>
                </a:lnTo>
                <a:lnTo>
                  <a:pt x="75" y="744"/>
                </a:lnTo>
                <a:lnTo>
                  <a:pt x="41" y="756"/>
                </a:lnTo>
                <a:lnTo>
                  <a:pt x="28" y="762"/>
                </a:lnTo>
                <a:lnTo>
                  <a:pt x="20" y="767"/>
                </a:lnTo>
                <a:lnTo>
                  <a:pt x="12" y="774"/>
                </a:lnTo>
                <a:lnTo>
                  <a:pt x="6" y="781"/>
                </a:lnTo>
                <a:lnTo>
                  <a:pt x="4" y="791"/>
                </a:lnTo>
                <a:lnTo>
                  <a:pt x="1" y="803"/>
                </a:lnTo>
                <a:lnTo>
                  <a:pt x="1" y="803"/>
                </a:lnTo>
                <a:lnTo>
                  <a:pt x="0" y="816"/>
                </a:lnTo>
                <a:lnTo>
                  <a:pt x="0" y="825"/>
                </a:lnTo>
                <a:lnTo>
                  <a:pt x="1" y="834"/>
                </a:lnTo>
                <a:lnTo>
                  <a:pt x="4" y="839"/>
                </a:lnTo>
                <a:lnTo>
                  <a:pt x="7" y="844"/>
                </a:lnTo>
                <a:lnTo>
                  <a:pt x="13" y="849"/>
                </a:lnTo>
                <a:lnTo>
                  <a:pt x="21" y="853"/>
                </a:lnTo>
                <a:lnTo>
                  <a:pt x="31" y="857"/>
                </a:lnTo>
                <a:lnTo>
                  <a:pt x="31" y="857"/>
                </a:lnTo>
                <a:lnTo>
                  <a:pt x="54" y="869"/>
                </a:lnTo>
                <a:lnTo>
                  <a:pt x="76" y="880"/>
                </a:lnTo>
                <a:lnTo>
                  <a:pt x="96" y="891"/>
                </a:lnTo>
                <a:lnTo>
                  <a:pt x="104" y="897"/>
                </a:lnTo>
                <a:lnTo>
                  <a:pt x="110" y="902"/>
                </a:lnTo>
                <a:lnTo>
                  <a:pt x="110" y="902"/>
                </a:lnTo>
                <a:lnTo>
                  <a:pt x="113" y="907"/>
                </a:lnTo>
                <a:lnTo>
                  <a:pt x="116" y="911"/>
                </a:lnTo>
                <a:lnTo>
                  <a:pt x="117" y="914"/>
                </a:lnTo>
                <a:lnTo>
                  <a:pt x="120" y="918"/>
                </a:lnTo>
                <a:lnTo>
                  <a:pt x="125" y="922"/>
                </a:lnTo>
                <a:lnTo>
                  <a:pt x="132" y="928"/>
                </a:lnTo>
                <a:lnTo>
                  <a:pt x="146" y="934"/>
                </a:lnTo>
                <a:lnTo>
                  <a:pt x="164" y="941"/>
                </a:lnTo>
                <a:lnTo>
                  <a:pt x="164" y="941"/>
                </a:lnTo>
                <a:lnTo>
                  <a:pt x="194" y="954"/>
                </a:lnTo>
                <a:lnTo>
                  <a:pt x="201" y="957"/>
                </a:lnTo>
                <a:lnTo>
                  <a:pt x="207" y="960"/>
                </a:lnTo>
                <a:lnTo>
                  <a:pt x="231" y="964"/>
                </a:lnTo>
                <a:lnTo>
                  <a:pt x="288" y="971"/>
                </a:lnTo>
                <a:lnTo>
                  <a:pt x="288" y="971"/>
                </a:lnTo>
                <a:lnTo>
                  <a:pt x="331" y="975"/>
                </a:lnTo>
                <a:lnTo>
                  <a:pt x="376" y="977"/>
                </a:lnTo>
                <a:lnTo>
                  <a:pt x="423" y="977"/>
                </a:lnTo>
                <a:lnTo>
                  <a:pt x="472" y="976"/>
                </a:lnTo>
                <a:lnTo>
                  <a:pt x="520" y="975"/>
                </a:lnTo>
                <a:lnTo>
                  <a:pt x="565" y="972"/>
                </a:lnTo>
                <a:lnTo>
                  <a:pt x="648" y="966"/>
                </a:lnTo>
                <a:lnTo>
                  <a:pt x="648" y="966"/>
                </a:lnTo>
                <a:lnTo>
                  <a:pt x="684" y="965"/>
                </a:lnTo>
                <a:lnTo>
                  <a:pt x="720" y="966"/>
                </a:lnTo>
                <a:lnTo>
                  <a:pt x="753" y="969"/>
                </a:lnTo>
                <a:lnTo>
                  <a:pt x="786" y="972"/>
                </a:lnTo>
                <a:lnTo>
                  <a:pt x="818" y="976"/>
                </a:lnTo>
                <a:lnTo>
                  <a:pt x="849" y="977"/>
                </a:lnTo>
                <a:lnTo>
                  <a:pt x="880" y="978"/>
                </a:lnTo>
                <a:lnTo>
                  <a:pt x="895" y="977"/>
                </a:lnTo>
                <a:lnTo>
                  <a:pt x="910" y="976"/>
                </a:lnTo>
                <a:lnTo>
                  <a:pt x="910" y="976"/>
                </a:lnTo>
                <a:lnTo>
                  <a:pt x="963" y="969"/>
                </a:lnTo>
                <a:lnTo>
                  <a:pt x="1004" y="962"/>
                </a:lnTo>
                <a:lnTo>
                  <a:pt x="1038" y="957"/>
                </a:lnTo>
                <a:lnTo>
                  <a:pt x="1053" y="956"/>
                </a:lnTo>
                <a:lnTo>
                  <a:pt x="1068" y="956"/>
                </a:lnTo>
                <a:lnTo>
                  <a:pt x="1068" y="956"/>
                </a:lnTo>
                <a:lnTo>
                  <a:pt x="1074" y="956"/>
                </a:lnTo>
                <a:lnTo>
                  <a:pt x="1078" y="957"/>
                </a:lnTo>
                <a:lnTo>
                  <a:pt x="1080" y="959"/>
                </a:lnTo>
                <a:lnTo>
                  <a:pt x="1081" y="961"/>
                </a:lnTo>
                <a:lnTo>
                  <a:pt x="1080" y="965"/>
                </a:lnTo>
                <a:lnTo>
                  <a:pt x="1079" y="967"/>
                </a:lnTo>
                <a:lnTo>
                  <a:pt x="1079" y="969"/>
                </a:lnTo>
                <a:lnTo>
                  <a:pt x="1080" y="969"/>
                </a:lnTo>
                <a:lnTo>
                  <a:pt x="1088" y="966"/>
                </a:lnTo>
                <a:lnTo>
                  <a:pt x="1132" y="946"/>
                </a:lnTo>
                <a:lnTo>
                  <a:pt x="1132" y="946"/>
                </a:lnTo>
                <a:lnTo>
                  <a:pt x="1164" y="930"/>
                </a:lnTo>
                <a:lnTo>
                  <a:pt x="1189" y="915"/>
                </a:lnTo>
                <a:lnTo>
                  <a:pt x="1207" y="903"/>
                </a:lnTo>
                <a:lnTo>
                  <a:pt x="1223" y="892"/>
                </a:lnTo>
                <a:lnTo>
                  <a:pt x="1240" y="882"/>
                </a:lnTo>
                <a:lnTo>
                  <a:pt x="1254" y="875"/>
                </a:lnTo>
                <a:lnTo>
                  <a:pt x="1263" y="872"/>
                </a:lnTo>
                <a:lnTo>
                  <a:pt x="1273" y="870"/>
                </a:lnTo>
                <a:lnTo>
                  <a:pt x="1283" y="869"/>
                </a:lnTo>
                <a:lnTo>
                  <a:pt x="1295" y="867"/>
                </a:lnTo>
                <a:lnTo>
                  <a:pt x="1295" y="867"/>
                </a:lnTo>
                <a:lnTo>
                  <a:pt x="1348" y="864"/>
                </a:lnTo>
                <a:lnTo>
                  <a:pt x="1404" y="857"/>
                </a:lnTo>
                <a:lnTo>
                  <a:pt x="1454" y="851"/>
                </a:lnTo>
                <a:lnTo>
                  <a:pt x="1493" y="848"/>
                </a:lnTo>
                <a:lnTo>
                  <a:pt x="1493" y="848"/>
                </a:lnTo>
                <a:lnTo>
                  <a:pt x="1532" y="843"/>
                </a:lnTo>
                <a:lnTo>
                  <a:pt x="1577" y="836"/>
                </a:lnTo>
                <a:lnTo>
                  <a:pt x="1631" y="828"/>
                </a:lnTo>
                <a:lnTo>
                  <a:pt x="1315" y="778"/>
                </a:lnTo>
                <a:lnTo>
                  <a:pt x="1305" y="714"/>
                </a:lnTo>
                <a:lnTo>
                  <a:pt x="1275" y="695"/>
                </a:lnTo>
                <a:lnTo>
                  <a:pt x="1275" y="695"/>
                </a:lnTo>
                <a:lnTo>
                  <a:pt x="1256" y="629"/>
                </a:lnTo>
                <a:lnTo>
                  <a:pt x="1240" y="581"/>
                </a:lnTo>
                <a:lnTo>
                  <a:pt x="1231" y="556"/>
                </a:lnTo>
                <a:lnTo>
                  <a:pt x="1231" y="556"/>
                </a:lnTo>
                <a:lnTo>
                  <a:pt x="1227" y="554"/>
                </a:lnTo>
                <a:lnTo>
                  <a:pt x="1222" y="550"/>
                </a:lnTo>
                <a:lnTo>
                  <a:pt x="1210" y="545"/>
                </a:lnTo>
                <a:lnTo>
                  <a:pt x="1191" y="541"/>
                </a:lnTo>
                <a:lnTo>
                  <a:pt x="1191" y="541"/>
                </a:lnTo>
                <a:lnTo>
                  <a:pt x="1190" y="535"/>
                </a:lnTo>
                <a:lnTo>
                  <a:pt x="1188" y="523"/>
                </a:lnTo>
                <a:lnTo>
                  <a:pt x="1184" y="516"/>
                </a:lnTo>
                <a:lnTo>
                  <a:pt x="1181" y="509"/>
                </a:lnTo>
                <a:lnTo>
                  <a:pt x="1177" y="504"/>
                </a:lnTo>
                <a:lnTo>
                  <a:pt x="1172" y="502"/>
                </a:lnTo>
                <a:lnTo>
                  <a:pt x="1172" y="502"/>
                </a:lnTo>
                <a:lnTo>
                  <a:pt x="1162" y="502"/>
                </a:lnTo>
                <a:lnTo>
                  <a:pt x="1144" y="502"/>
                </a:lnTo>
                <a:lnTo>
                  <a:pt x="1100" y="506"/>
                </a:lnTo>
                <a:lnTo>
                  <a:pt x="1038" y="512"/>
                </a:lnTo>
                <a:lnTo>
                  <a:pt x="1038" y="512"/>
                </a:lnTo>
                <a:lnTo>
                  <a:pt x="1041" y="509"/>
                </a:lnTo>
                <a:lnTo>
                  <a:pt x="1042" y="507"/>
                </a:lnTo>
                <a:lnTo>
                  <a:pt x="1043" y="504"/>
                </a:lnTo>
                <a:lnTo>
                  <a:pt x="1043" y="501"/>
                </a:lnTo>
                <a:lnTo>
                  <a:pt x="1039" y="498"/>
                </a:lnTo>
                <a:lnTo>
                  <a:pt x="1033" y="495"/>
                </a:lnTo>
                <a:lnTo>
                  <a:pt x="1023" y="492"/>
                </a:lnTo>
                <a:lnTo>
                  <a:pt x="1023" y="492"/>
                </a:lnTo>
                <a:lnTo>
                  <a:pt x="1011" y="491"/>
                </a:lnTo>
                <a:lnTo>
                  <a:pt x="999" y="490"/>
                </a:lnTo>
                <a:lnTo>
                  <a:pt x="979" y="490"/>
                </a:lnTo>
                <a:lnTo>
                  <a:pt x="970" y="490"/>
                </a:lnTo>
                <a:lnTo>
                  <a:pt x="964" y="488"/>
                </a:lnTo>
                <a:lnTo>
                  <a:pt x="960" y="486"/>
                </a:lnTo>
                <a:lnTo>
                  <a:pt x="959" y="485"/>
                </a:lnTo>
                <a:lnTo>
                  <a:pt x="959" y="482"/>
                </a:lnTo>
                <a:lnTo>
                  <a:pt x="959" y="482"/>
                </a:lnTo>
                <a:lnTo>
                  <a:pt x="959" y="477"/>
                </a:lnTo>
                <a:lnTo>
                  <a:pt x="958" y="470"/>
                </a:lnTo>
                <a:lnTo>
                  <a:pt x="954" y="458"/>
                </a:lnTo>
                <a:lnTo>
                  <a:pt x="949" y="443"/>
                </a:lnTo>
                <a:lnTo>
                  <a:pt x="949" y="443"/>
                </a:lnTo>
                <a:lnTo>
                  <a:pt x="949" y="444"/>
                </a:lnTo>
                <a:lnTo>
                  <a:pt x="949" y="445"/>
                </a:lnTo>
                <a:lnTo>
                  <a:pt x="947" y="443"/>
                </a:lnTo>
                <a:lnTo>
                  <a:pt x="944" y="433"/>
                </a:lnTo>
                <a:lnTo>
                  <a:pt x="944" y="433"/>
                </a:lnTo>
                <a:lnTo>
                  <a:pt x="942" y="425"/>
                </a:lnTo>
                <a:lnTo>
                  <a:pt x="939" y="418"/>
                </a:lnTo>
                <a:lnTo>
                  <a:pt x="931" y="404"/>
                </a:lnTo>
                <a:lnTo>
                  <a:pt x="910" y="374"/>
                </a:lnTo>
                <a:lnTo>
                  <a:pt x="910" y="374"/>
                </a:lnTo>
                <a:lnTo>
                  <a:pt x="875" y="319"/>
                </a:lnTo>
                <a:lnTo>
                  <a:pt x="875" y="319"/>
                </a:lnTo>
                <a:lnTo>
                  <a:pt x="875" y="317"/>
                </a:lnTo>
                <a:lnTo>
                  <a:pt x="874" y="309"/>
                </a:lnTo>
                <a:lnTo>
                  <a:pt x="869" y="297"/>
                </a:lnTo>
                <a:lnTo>
                  <a:pt x="860" y="280"/>
                </a:lnTo>
                <a:lnTo>
                  <a:pt x="860" y="280"/>
                </a:lnTo>
                <a:lnTo>
                  <a:pt x="857" y="275"/>
                </a:lnTo>
                <a:lnTo>
                  <a:pt x="853" y="270"/>
                </a:lnTo>
                <a:lnTo>
                  <a:pt x="843" y="261"/>
                </a:lnTo>
                <a:lnTo>
                  <a:pt x="832" y="254"/>
                </a:lnTo>
                <a:lnTo>
                  <a:pt x="821" y="248"/>
                </a:lnTo>
                <a:lnTo>
                  <a:pt x="800" y="239"/>
                </a:lnTo>
                <a:lnTo>
                  <a:pt x="791" y="235"/>
                </a:lnTo>
                <a:lnTo>
                  <a:pt x="791" y="235"/>
                </a:lnTo>
                <a:lnTo>
                  <a:pt x="794" y="187"/>
                </a:lnTo>
                <a:lnTo>
                  <a:pt x="796" y="122"/>
                </a:lnTo>
                <a:lnTo>
                  <a:pt x="796" y="122"/>
                </a:lnTo>
                <a:lnTo>
                  <a:pt x="795" y="102"/>
                </a:lnTo>
                <a:lnTo>
                  <a:pt x="794" y="92"/>
                </a:lnTo>
                <a:lnTo>
                  <a:pt x="791" y="81"/>
                </a:lnTo>
                <a:lnTo>
                  <a:pt x="788" y="71"/>
                </a:lnTo>
                <a:lnTo>
                  <a:pt x="783" y="61"/>
                </a:lnTo>
                <a:lnTo>
                  <a:pt x="778" y="50"/>
                </a:lnTo>
                <a:lnTo>
                  <a:pt x="772" y="42"/>
                </a:lnTo>
                <a:lnTo>
                  <a:pt x="772" y="42"/>
                </a:lnTo>
                <a:lnTo>
                  <a:pt x="762" y="29"/>
                </a:lnTo>
                <a:lnTo>
                  <a:pt x="752" y="19"/>
                </a:lnTo>
                <a:lnTo>
                  <a:pt x="741" y="11"/>
                </a:lnTo>
                <a:lnTo>
                  <a:pt x="730" y="5"/>
                </a:lnTo>
                <a:lnTo>
                  <a:pt x="716" y="1"/>
                </a:lnTo>
                <a:lnTo>
                  <a:pt x="702" y="0"/>
                </a:lnTo>
                <a:lnTo>
                  <a:pt x="686" y="0"/>
                </a:lnTo>
                <a:lnTo>
                  <a:pt x="668" y="3"/>
                </a:lnTo>
                <a:lnTo>
                  <a:pt x="668" y="3"/>
                </a:lnTo>
                <a:close/>
                <a:moveTo>
                  <a:pt x="860" y="507"/>
                </a:moveTo>
                <a:lnTo>
                  <a:pt x="860" y="507"/>
                </a:lnTo>
                <a:lnTo>
                  <a:pt x="870" y="519"/>
                </a:lnTo>
                <a:lnTo>
                  <a:pt x="881" y="533"/>
                </a:lnTo>
                <a:lnTo>
                  <a:pt x="895" y="546"/>
                </a:lnTo>
                <a:lnTo>
                  <a:pt x="895" y="546"/>
                </a:lnTo>
                <a:lnTo>
                  <a:pt x="902" y="553"/>
                </a:lnTo>
                <a:lnTo>
                  <a:pt x="909" y="556"/>
                </a:lnTo>
                <a:lnTo>
                  <a:pt x="915" y="559"/>
                </a:lnTo>
                <a:lnTo>
                  <a:pt x="920" y="561"/>
                </a:lnTo>
                <a:lnTo>
                  <a:pt x="927" y="561"/>
                </a:lnTo>
                <a:lnTo>
                  <a:pt x="930" y="561"/>
                </a:lnTo>
                <a:lnTo>
                  <a:pt x="865" y="576"/>
                </a:lnTo>
                <a:lnTo>
                  <a:pt x="860" y="507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" name="Freeform 9">
            <a:extLst>
              <a:ext uri="{FF2B5EF4-FFF2-40B4-BE49-F238E27FC236}">
                <a16:creationId xmlns:a16="http://schemas.microsoft.com/office/drawing/2014/main" id="{F47ADCDB-FE09-4C14-8305-BF6F31C0A0CC}"/>
              </a:ext>
            </a:extLst>
          </p:cNvPr>
          <p:cNvSpPr>
            <a:spLocks/>
          </p:cNvSpPr>
          <p:nvPr/>
        </p:nvSpPr>
        <p:spPr bwMode="auto">
          <a:xfrm>
            <a:off x="6030887" y="2798930"/>
            <a:ext cx="1581060" cy="1391904"/>
          </a:xfrm>
          <a:custGeom>
            <a:avLst/>
            <a:gdLst>
              <a:gd name="T0" fmla="*/ 222 w 1329"/>
              <a:gd name="T1" fmla="*/ 1151 h 1170"/>
              <a:gd name="T2" fmla="*/ 319 w 1329"/>
              <a:gd name="T3" fmla="*/ 1131 h 1170"/>
              <a:gd name="T4" fmla="*/ 425 w 1329"/>
              <a:gd name="T5" fmla="*/ 1139 h 1170"/>
              <a:gd name="T6" fmla="*/ 545 w 1329"/>
              <a:gd name="T7" fmla="*/ 1151 h 1170"/>
              <a:gd name="T8" fmla="*/ 768 w 1329"/>
              <a:gd name="T9" fmla="*/ 1140 h 1170"/>
              <a:gd name="T10" fmla="*/ 904 w 1329"/>
              <a:gd name="T11" fmla="*/ 1134 h 1170"/>
              <a:gd name="T12" fmla="*/ 1108 w 1329"/>
              <a:gd name="T13" fmla="*/ 1131 h 1170"/>
              <a:gd name="T14" fmla="*/ 1235 w 1329"/>
              <a:gd name="T15" fmla="*/ 1127 h 1170"/>
              <a:gd name="T16" fmla="*/ 1306 w 1329"/>
              <a:gd name="T17" fmla="*/ 1059 h 1170"/>
              <a:gd name="T18" fmla="*/ 1327 w 1329"/>
              <a:gd name="T19" fmla="*/ 964 h 1170"/>
              <a:gd name="T20" fmla="*/ 1321 w 1329"/>
              <a:gd name="T21" fmla="*/ 877 h 1170"/>
              <a:gd name="T22" fmla="*/ 1279 w 1329"/>
              <a:gd name="T23" fmla="*/ 792 h 1170"/>
              <a:gd name="T24" fmla="*/ 1211 w 1329"/>
              <a:gd name="T25" fmla="*/ 733 h 1170"/>
              <a:gd name="T26" fmla="*/ 1118 w 1329"/>
              <a:gd name="T27" fmla="*/ 692 h 1170"/>
              <a:gd name="T28" fmla="*/ 979 w 1329"/>
              <a:gd name="T29" fmla="*/ 646 h 1170"/>
              <a:gd name="T30" fmla="*/ 934 w 1329"/>
              <a:gd name="T31" fmla="*/ 625 h 1170"/>
              <a:gd name="T32" fmla="*/ 863 w 1329"/>
              <a:gd name="T33" fmla="*/ 622 h 1170"/>
              <a:gd name="T34" fmla="*/ 862 w 1329"/>
              <a:gd name="T35" fmla="*/ 509 h 1170"/>
              <a:gd name="T36" fmla="*/ 864 w 1329"/>
              <a:gd name="T37" fmla="*/ 442 h 1170"/>
              <a:gd name="T38" fmla="*/ 847 w 1329"/>
              <a:gd name="T39" fmla="*/ 381 h 1170"/>
              <a:gd name="T40" fmla="*/ 838 w 1329"/>
              <a:gd name="T41" fmla="*/ 356 h 1170"/>
              <a:gd name="T42" fmla="*/ 815 w 1329"/>
              <a:gd name="T43" fmla="*/ 428 h 1170"/>
              <a:gd name="T44" fmla="*/ 792 w 1329"/>
              <a:gd name="T45" fmla="*/ 371 h 1170"/>
              <a:gd name="T46" fmla="*/ 783 w 1329"/>
              <a:gd name="T47" fmla="*/ 313 h 1170"/>
              <a:gd name="T48" fmla="*/ 803 w 1329"/>
              <a:gd name="T49" fmla="*/ 265 h 1170"/>
              <a:gd name="T50" fmla="*/ 824 w 1329"/>
              <a:gd name="T51" fmla="*/ 242 h 1170"/>
              <a:gd name="T52" fmla="*/ 838 w 1329"/>
              <a:gd name="T53" fmla="*/ 182 h 1170"/>
              <a:gd name="T54" fmla="*/ 845 w 1329"/>
              <a:gd name="T55" fmla="*/ 166 h 1170"/>
              <a:gd name="T56" fmla="*/ 821 w 1329"/>
              <a:gd name="T57" fmla="*/ 69 h 1170"/>
              <a:gd name="T58" fmla="*/ 806 w 1329"/>
              <a:gd name="T59" fmla="*/ 51 h 1170"/>
              <a:gd name="T60" fmla="*/ 771 w 1329"/>
              <a:gd name="T61" fmla="*/ 12 h 1170"/>
              <a:gd name="T62" fmla="*/ 727 w 1329"/>
              <a:gd name="T63" fmla="*/ 0 h 1170"/>
              <a:gd name="T64" fmla="*/ 640 w 1329"/>
              <a:gd name="T65" fmla="*/ 18 h 1170"/>
              <a:gd name="T66" fmla="*/ 613 w 1329"/>
              <a:gd name="T67" fmla="*/ 45 h 1170"/>
              <a:gd name="T68" fmla="*/ 599 w 1329"/>
              <a:gd name="T69" fmla="*/ 106 h 1170"/>
              <a:gd name="T70" fmla="*/ 510 w 1329"/>
              <a:gd name="T71" fmla="*/ 97 h 1170"/>
              <a:gd name="T72" fmla="*/ 483 w 1329"/>
              <a:gd name="T73" fmla="*/ 101 h 1170"/>
              <a:gd name="T74" fmla="*/ 459 w 1329"/>
              <a:gd name="T75" fmla="*/ 137 h 1170"/>
              <a:gd name="T76" fmla="*/ 509 w 1329"/>
              <a:gd name="T77" fmla="*/ 234 h 1170"/>
              <a:gd name="T78" fmla="*/ 513 w 1329"/>
              <a:gd name="T79" fmla="*/ 258 h 1170"/>
              <a:gd name="T80" fmla="*/ 473 w 1329"/>
              <a:gd name="T81" fmla="*/ 324 h 1170"/>
              <a:gd name="T82" fmla="*/ 463 w 1329"/>
              <a:gd name="T83" fmla="*/ 363 h 1170"/>
              <a:gd name="T84" fmla="*/ 464 w 1329"/>
              <a:gd name="T85" fmla="*/ 440 h 1170"/>
              <a:gd name="T86" fmla="*/ 431 w 1329"/>
              <a:gd name="T87" fmla="*/ 530 h 1170"/>
              <a:gd name="T88" fmla="*/ 415 w 1329"/>
              <a:gd name="T89" fmla="*/ 585 h 1170"/>
              <a:gd name="T90" fmla="*/ 420 w 1329"/>
              <a:gd name="T91" fmla="*/ 648 h 1170"/>
              <a:gd name="T92" fmla="*/ 401 w 1329"/>
              <a:gd name="T93" fmla="*/ 699 h 1170"/>
              <a:gd name="T94" fmla="*/ 401 w 1329"/>
              <a:gd name="T95" fmla="*/ 734 h 1170"/>
              <a:gd name="T96" fmla="*/ 277 w 1329"/>
              <a:gd name="T97" fmla="*/ 803 h 1170"/>
              <a:gd name="T98" fmla="*/ 179 w 1329"/>
              <a:gd name="T99" fmla="*/ 880 h 1170"/>
              <a:gd name="T100" fmla="*/ 124 w 1329"/>
              <a:gd name="T101" fmla="*/ 954 h 1170"/>
              <a:gd name="T102" fmla="*/ 0 w 1329"/>
              <a:gd name="T103" fmla="*/ 1170 h 11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329" h="1170">
                <a:moveTo>
                  <a:pt x="0" y="1170"/>
                </a:moveTo>
                <a:lnTo>
                  <a:pt x="0" y="1170"/>
                </a:lnTo>
                <a:lnTo>
                  <a:pt x="108" y="1162"/>
                </a:lnTo>
                <a:lnTo>
                  <a:pt x="189" y="1155"/>
                </a:lnTo>
                <a:lnTo>
                  <a:pt x="222" y="1151"/>
                </a:lnTo>
                <a:lnTo>
                  <a:pt x="245" y="1148"/>
                </a:lnTo>
                <a:lnTo>
                  <a:pt x="245" y="1148"/>
                </a:lnTo>
                <a:lnTo>
                  <a:pt x="278" y="1139"/>
                </a:lnTo>
                <a:lnTo>
                  <a:pt x="298" y="1135"/>
                </a:lnTo>
                <a:lnTo>
                  <a:pt x="319" y="1131"/>
                </a:lnTo>
                <a:lnTo>
                  <a:pt x="342" y="1129"/>
                </a:lnTo>
                <a:lnTo>
                  <a:pt x="368" y="1129"/>
                </a:lnTo>
                <a:lnTo>
                  <a:pt x="395" y="1133"/>
                </a:lnTo>
                <a:lnTo>
                  <a:pt x="410" y="1135"/>
                </a:lnTo>
                <a:lnTo>
                  <a:pt x="425" y="1139"/>
                </a:lnTo>
                <a:lnTo>
                  <a:pt x="425" y="1139"/>
                </a:lnTo>
                <a:lnTo>
                  <a:pt x="442" y="1141"/>
                </a:lnTo>
                <a:lnTo>
                  <a:pt x="459" y="1145"/>
                </a:lnTo>
                <a:lnTo>
                  <a:pt x="500" y="1149"/>
                </a:lnTo>
                <a:lnTo>
                  <a:pt x="545" y="1151"/>
                </a:lnTo>
                <a:lnTo>
                  <a:pt x="592" y="1152"/>
                </a:lnTo>
                <a:lnTo>
                  <a:pt x="640" y="1151"/>
                </a:lnTo>
                <a:lnTo>
                  <a:pt x="685" y="1149"/>
                </a:lnTo>
                <a:lnTo>
                  <a:pt x="729" y="1145"/>
                </a:lnTo>
                <a:lnTo>
                  <a:pt x="768" y="1140"/>
                </a:lnTo>
                <a:lnTo>
                  <a:pt x="768" y="1140"/>
                </a:lnTo>
                <a:lnTo>
                  <a:pt x="804" y="1138"/>
                </a:lnTo>
                <a:lnTo>
                  <a:pt x="838" y="1135"/>
                </a:lnTo>
                <a:lnTo>
                  <a:pt x="872" y="1134"/>
                </a:lnTo>
                <a:lnTo>
                  <a:pt x="904" y="1134"/>
                </a:lnTo>
                <a:lnTo>
                  <a:pt x="964" y="1135"/>
                </a:lnTo>
                <a:lnTo>
                  <a:pt x="1019" y="1136"/>
                </a:lnTo>
                <a:lnTo>
                  <a:pt x="1019" y="1136"/>
                </a:lnTo>
                <a:lnTo>
                  <a:pt x="1067" y="1134"/>
                </a:lnTo>
                <a:lnTo>
                  <a:pt x="1108" y="1131"/>
                </a:lnTo>
                <a:lnTo>
                  <a:pt x="1141" y="1128"/>
                </a:lnTo>
                <a:lnTo>
                  <a:pt x="1169" y="1127"/>
                </a:lnTo>
                <a:lnTo>
                  <a:pt x="1169" y="1127"/>
                </a:lnTo>
                <a:lnTo>
                  <a:pt x="1199" y="1127"/>
                </a:lnTo>
                <a:lnTo>
                  <a:pt x="1235" y="1127"/>
                </a:lnTo>
                <a:lnTo>
                  <a:pt x="1276" y="1129"/>
                </a:lnTo>
                <a:lnTo>
                  <a:pt x="1276" y="1129"/>
                </a:lnTo>
                <a:lnTo>
                  <a:pt x="1285" y="1109"/>
                </a:lnTo>
                <a:lnTo>
                  <a:pt x="1295" y="1087"/>
                </a:lnTo>
                <a:lnTo>
                  <a:pt x="1306" y="1059"/>
                </a:lnTo>
                <a:lnTo>
                  <a:pt x="1313" y="1041"/>
                </a:lnTo>
                <a:lnTo>
                  <a:pt x="1318" y="1024"/>
                </a:lnTo>
                <a:lnTo>
                  <a:pt x="1321" y="1004"/>
                </a:lnTo>
                <a:lnTo>
                  <a:pt x="1325" y="985"/>
                </a:lnTo>
                <a:lnTo>
                  <a:pt x="1327" y="964"/>
                </a:lnTo>
                <a:lnTo>
                  <a:pt x="1329" y="943"/>
                </a:lnTo>
                <a:lnTo>
                  <a:pt x="1329" y="920"/>
                </a:lnTo>
                <a:lnTo>
                  <a:pt x="1326" y="898"/>
                </a:lnTo>
                <a:lnTo>
                  <a:pt x="1326" y="898"/>
                </a:lnTo>
                <a:lnTo>
                  <a:pt x="1321" y="877"/>
                </a:lnTo>
                <a:lnTo>
                  <a:pt x="1315" y="857"/>
                </a:lnTo>
                <a:lnTo>
                  <a:pt x="1309" y="839"/>
                </a:lnTo>
                <a:lnTo>
                  <a:pt x="1300" y="822"/>
                </a:lnTo>
                <a:lnTo>
                  <a:pt x="1290" y="807"/>
                </a:lnTo>
                <a:lnTo>
                  <a:pt x="1279" y="792"/>
                </a:lnTo>
                <a:lnTo>
                  <a:pt x="1268" y="780"/>
                </a:lnTo>
                <a:lnTo>
                  <a:pt x="1257" y="769"/>
                </a:lnTo>
                <a:lnTo>
                  <a:pt x="1246" y="757"/>
                </a:lnTo>
                <a:lnTo>
                  <a:pt x="1234" y="749"/>
                </a:lnTo>
                <a:lnTo>
                  <a:pt x="1211" y="733"/>
                </a:lnTo>
                <a:lnTo>
                  <a:pt x="1190" y="723"/>
                </a:lnTo>
                <a:lnTo>
                  <a:pt x="1173" y="714"/>
                </a:lnTo>
                <a:lnTo>
                  <a:pt x="1173" y="714"/>
                </a:lnTo>
                <a:lnTo>
                  <a:pt x="1147" y="703"/>
                </a:lnTo>
                <a:lnTo>
                  <a:pt x="1118" y="692"/>
                </a:lnTo>
                <a:lnTo>
                  <a:pt x="1080" y="679"/>
                </a:lnTo>
                <a:lnTo>
                  <a:pt x="1026" y="661"/>
                </a:lnTo>
                <a:lnTo>
                  <a:pt x="1026" y="661"/>
                </a:lnTo>
                <a:lnTo>
                  <a:pt x="999" y="653"/>
                </a:lnTo>
                <a:lnTo>
                  <a:pt x="979" y="646"/>
                </a:lnTo>
                <a:lnTo>
                  <a:pt x="966" y="640"/>
                </a:lnTo>
                <a:lnTo>
                  <a:pt x="957" y="635"/>
                </a:lnTo>
                <a:lnTo>
                  <a:pt x="950" y="632"/>
                </a:lnTo>
                <a:lnTo>
                  <a:pt x="942" y="628"/>
                </a:lnTo>
                <a:lnTo>
                  <a:pt x="934" y="625"/>
                </a:lnTo>
                <a:lnTo>
                  <a:pt x="920" y="623"/>
                </a:lnTo>
                <a:lnTo>
                  <a:pt x="920" y="623"/>
                </a:lnTo>
                <a:lnTo>
                  <a:pt x="893" y="620"/>
                </a:lnTo>
                <a:lnTo>
                  <a:pt x="874" y="620"/>
                </a:lnTo>
                <a:lnTo>
                  <a:pt x="863" y="622"/>
                </a:lnTo>
                <a:lnTo>
                  <a:pt x="859" y="623"/>
                </a:lnTo>
                <a:lnTo>
                  <a:pt x="859" y="623"/>
                </a:lnTo>
                <a:lnTo>
                  <a:pt x="861" y="575"/>
                </a:lnTo>
                <a:lnTo>
                  <a:pt x="862" y="509"/>
                </a:lnTo>
                <a:lnTo>
                  <a:pt x="862" y="509"/>
                </a:lnTo>
                <a:lnTo>
                  <a:pt x="863" y="476"/>
                </a:lnTo>
                <a:lnTo>
                  <a:pt x="863" y="463"/>
                </a:lnTo>
                <a:lnTo>
                  <a:pt x="864" y="449"/>
                </a:lnTo>
                <a:lnTo>
                  <a:pt x="864" y="449"/>
                </a:lnTo>
                <a:lnTo>
                  <a:pt x="864" y="442"/>
                </a:lnTo>
                <a:lnTo>
                  <a:pt x="864" y="434"/>
                </a:lnTo>
                <a:lnTo>
                  <a:pt x="859" y="418"/>
                </a:lnTo>
                <a:lnTo>
                  <a:pt x="850" y="391"/>
                </a:lnTo>
                <a:lnTo>
                  <a:pt x="850" y="391"/>
                </a:lnTo>
                <a:lnTo>
                  <a:pt x="847" y="381"/>
                </a:lnTo>
                <a:lnTo>
                  <a:pt x="846" y="370"/>
                </a:lnTo>
                <a:lnTo>
                  <a:pt x="842" y="361"/>
                </a:lnTo>
                <a:lnTo>
                  <a:pt x="841" y="358"/>
                </a:lnTo>
                <a:lnTo>
                  <a:pt x="838" y="356"/>
                </a:lnTo>
                <a:lnTo>
                  <a:pt x="838" y="356"/>
                </a:lnTo>
                <a:lnTo>
                  <a:pt x="836" y="358"/>
                </a:lnTo>
                <a:lnTo>
                  <a:pt x="835" y="360"/>
                </a:lnTo>
                <a:lnTo>
                  <a:pt x="830" y="370"/>
                </a:lnTo>
                <a:lnTo>
                  <a:pt x="821" y="398"/>
                </a:lnTo>
                <a:lnTo>
                  <a:pt x="815" y="428"/>
                </a:lnTo>
                <a:lnTo>
                  <a:pt x="811" y="442"/>
                </a:lnTo>
                <a:lnTo>
                  <a:pt x="811" y="442"/>
                </a:lnTo>
                <a:lnTo>
                  <a:pt x="803" y="411"/>
                </a:lnTo>
                <a:lnTo>
                  <a:pt x="792" y="371"/>
                </a:lnTo>
                <a:lnTo>
                  <a:pt x="792" y="371"/>
                </a:lnTo>
                <a:lnTo>
                  <a:pt x="789" y="359"/>
                </a:lnTo>
                <a:lnTo>
                  <a:pt x="788" y="342"/>
                </a:lnTo>
                <a:lnTo>
                  <a:pt x="785" y="324"/>
                </a:lnTo>
                <a:lnTo>
                  <a:pt x="783" y="313"/>
                </a:lnTo>
                <a:lnTo>
                  <a:pt x="783" y="313"/>
                </a:lnTo>
                <a:lnTo>
                  <a:pt x="768" y="282"/>
                </a:lnTo>
                <a:lnTo>
                  <a:pt x="778" y="267"/>
                </a:lnTo>
                <a:lnTo>
                  <a:pt x="778" y="267"/>
                </a:lnTo>
                <a:lnTo>
                  <a:pt x="792" y="266"/>
                </a:lnTo>
                <a:lnTo>
                  <a:pt x="803" y="265"/>
                </a:lnTo>
                <a:lnTo>
                  <a:pt x="811" y="263"/>
                </a:lnTo>
                <a:lnTo>
                  <a:pt x="811" y="263"/>
                </a:lnTo>
                <a:lnTo>
                  <a:pt x="814" y="260"/>
                </a:lnTo>
                <a:lnTo>
                  <a:pt x="817" y="255"/>
                </a:lnTo>
                <a:lnTo>
                  <a:pt x="824" y="242"/>
                </a:lnTo>
                <a:lnTo>
                  <a:pt x="830" y="223"/>
                </a:lnTo>
                <a:lnTo>
                  <a:pt x="834" y="207"/>
                </a:lnTo>
                <a:lnTo>
                  <a:pt x="834" y="207"/>
                </a:lnTo>
                <a:lnTo>
                  <a:pt x="837" y="187"/>
                </a:lnTo>
                <a:lnTo>
                  <a:pt x="838" y="182"/>
                </a:lnTo>
                <a:lnTo>
                  <a:pt x="838" y="182"/>
                </a:lnTo>
                <a:lnTo>
                  <a:pt x="840" y="181"/>
                </a:lnTo>
                <a:lnTo>
                  <a:pt x="842" y="177"/>
                </a:lnTo>
                <a:lnTo>
                  <a:pt x="845" y="170"/>
                </a:lnTo>
                <a:lnTo>
                  <a:pt x="845" y="166"/>
                </a:lnTo>
                <a:lnTo>
                  <a:pt x="845" y="161"/>
                </a:lnTo>
                <a:lnTo>
                  <a:pt x="845" y="161"/>
                </a:lnTo>
                <a:lnTo>
                  <a:pt x="841" y="142"/>
                </a:lnTo>
                <a:lnTo>
                  <a:pt x="834" y="112"/>
                </a:lnTo>
                <a:lnTo>
                  <a:pt x="821" y="69"/>
                </a:lnTo>
                <a:lnTo>
                  <a:pt x="821" y="69"/>
                </a:lnTo>
                <a:lnTo>
                  <a:pt x="817" y="63"/>
                </a:lnTo>
                <a:lnTo>
                  <a:pt x="813" y="58"/>
                </a:lnTo>
                <a:lnTo>
                  <a:pt x="806" y="51"/>
                </a:lnTo>
                <a:lnTo>
                  <a:pt x="806" y="51"/>
                </a:lnTo>
                <a:lnTo>
                  <a:pt x="803" y="45"/>
                </a:lnTo>
                <a:lnTo>
                  <a:pt x="798" y="38"/>
                </a:lnTo>
                <a:lnTo>
                  <a:pt x="790" y="29"/>
                </a:lnTo>
                <a:lnTo>
                  <a:pt x="782" y="21"/>
                </a:lnTo>
                <a:lnTo>
                  <a:pt x="771" y="12"/>
                </a:lnTo>
                <a:lnTo>
                  <a:pt x="758" y="6"/>
                </a:lnTo>
                <a:lnTo>
                  <a:pt x="751" y="3"/>
                </a:lnTo>
                <a:lnTo>
                  <a:pt x="743" y="1"/>
                </a:lnTo>
                <a:lnTo>
                  <a:pt x="743" y="1"/>
                </a:lnTo>
                <a:lnTo>
                  <a:pt x="727" y="0"/>
                </a:lnTo>
                <a:lnTo>
                  <a:pt x="709" y="0"/>
                </a:lnTo>
                <a:lnTo>
                  <a:pt x="690" y="2"/>
                </a:lnTo>
                <a:lnTo>
                  <a:pt x="672" y="6"/>
                </a:lnTo>
                <a:lnTo>
                  <a:pt x="655" y="11"/>
                </a:lnTo>
                <a:lnTo>
                  <a:pt x="640" y="18"/>
                </a:lnTo>
                <a:lnTo>
                  <a:pt x="627" y="26"/>
                </a:lnTo>
                <a:lnTo>
                  <a:pt x="622" y="31"/>
                </a:lnTo>
                <a:lnTo>
                  <a:pt x="619" y="35"/>
                </a:lnTo>
                <a:lnTo>
                  <a:pt x="619" y="35"/>
                </a:lnTo>
                <a:lnTo>
                  <a:pt x="613" y="45"/>
                </a:lnTo>
                <a:lnTo>
                  <a:pt x="608" y="56"/>
                </a:lnTo>
                <a:lnTo>
                  <a:pt x="605" y="69"/>
                </a:lnTo>
                <a:lnTo>
                  <a:pt x="603" y="80"/>
                </a:lnTo>
                <a:lnTo>
                  <a:pt x="600" y="98"/>
                </a:lnTo>
                <a:lnTo>
                  <a:pt x="599" y="106"/>
                </a:lnTo>
                <a:lnTo>
                  <a:pt x="541" y="109"/>
                </a:lnTo>
                <a:lnTo>
                  <a:pt x="541" y="109"/>
                </a:lnTo>
                <a:lnTo>
                  <a:pt x="535" y="107"/>
                </a:lnTo>
                <a:lnTo>
                  <a:pt x="519" y="100"/>
                </a:lnTo>
                <a:lnTo>
                  <a:pt x="510" y="97"/>
                </a:lnTo>
                <a:lnTo>
                  <a:pt x="500" y="96"/>
                </a:lnTo>
                <a:lnTo>
                  <a:pt x="490" y="97"/>
                </a:lnTo>
                <a:lnTo>
                  <a:pt x="487" y="98"/>
                </a:lnTo>
                <a:lnTo>
                  <a:pt x="483" y="101"/>
                </a:lnTo>
                <a:lnTo>
                  <a:pt x="483" y="101"/>
                </a:lnTo>
                <a:lnTo>
                  <a:pt x="471" y="111"/>
                </a:lnTo>
                <a:lnTo>
                  <a:pt x="466" y="117"/>
                </a:lnTo>
                <a:lnTo>
                  <a:pt x="462" y="123"/>
                </a:lnTo>
                <a:lnTo>
                  <a:pt x="459" y="129"/>
                </a:lnTo>
                <a:lnTo>
                  <a:pt x="459" y="137"/>
                </a:lnTo>
                <a:lnTo>
                  <a:pt x="461" y="144"/>
                </a:lnTo>
                <a:lnTo>
                  <a:pt x="463" y="151"/>
                </a:lnTo>
                <a:lnTo>
                  <a:pt x="463" y="151"/>
                </a:lnTo>
                <a:lnTo>
                  <a:pt x="494" y="206"/>
                </a:lnTo>
                <a:lnTo>
                  <a:pt x="509" y="234"/>
                </a:lnTo>
                <a:lnTo>
                  <a:pt x="513" y="245"/>
                </a:lnTo>
                <a:lnTo>
                  <a:pt x="515" y="250"/>
                </a:lnTo>
                <a:lnTo>
                  <a:pt x="515" y="250"/>
                </a:lnTo>
                <a:lnTo>
                  <a:pt x="514" y="254"/>
                </a:lnTo>
                <a:lnTo>
                  <a:pt x="513" y="258"/>
                </a:lnTo>
                <a:lnTo>
                  <a:pt x="506" y="269"/>
                </a:lnTo>
                <a:lnTo>
                  <a:pt x="493" y="291"/>
                </a:lnTo>
                <a:lnTo>
                  <a:pt x="493" y="291"/>
                </a:lnTo>
                <a:lnTo>
                  <a:pt x="477" y="316"/>
                </a:lnTo>
                <a:lnTo>
                  <a:pt x="473" y="324"/>
                </a:lnTo>
                <a:lnTo>
                  <a:pt x="469" y="333"/>
                </a:lnTo>
                <a:lnTo>
                  <a:pt x="466" y="342"/>
                </a:lnTo>
                <a:lnTo>
                  <a:pt x="463" y="351"/>
                </a:lnTo>
                <a:lnTo>
                  <a:pt x="463" y="351"/>
                </a:lnTo>
                <a:lnTo>
                  <a:pt x="463" y="363"/>
                </a:lnTo>
                <a:lnTo>
                  <a:pt x="464" y="372"/>
                </a:lnTo>
                <a:lnTo>
                  <a:pt x="467" y="395"/>
                </a:lnTo>
                <a:lnTo>
                  <a:pt x="468" y="408"/>
                </a:lnTo>
                <a:lnTo>
                  <a:pt x="468" y="423"/>
                </a:lnTo>
                <a:lnTo>
                  <a:pt x="464" y="440"/>
                </a:lnTo>
                <a:lnTo>
                  <a:pt x="459" y="461"/>
                </a:lnTo>
                <a:lnTo>
                  <a:pt x="459" y="461"/>
                </a:lnTo>
                <a:lnTo>
                  <a:pt x="452" y="482"/>
                </a:lnTo>
                <a:lnTo>
                  <a:pt x="445" y="501"/>
                </a:lnTo>
                <a:lnTo>
                  <a:pt x="431" y="530"/>
                </a:lnTo>
                <a:lnTo>
                  <a:pt x="421" y="555"/>
                </a:lnTo>
                <a:lnTo>
                  <a:pt x="417" y="565"/>
                </a:lnTo>
                <a:lnTo>
                  <a:pt x="415" y="575"/>
                </a:lnTo>
                <a:lnTo>
                  <a:pt x="415" y="575"/>
                </a:lnTo>
                <a:lnTo>
                  <a:pt x="415" y="585"/>
                </a:lnTo>
                <a:lnTo>
                  <a:pt x="415" y="595"/>
                </a:lnTo>
                <a:lnTo>
                  <a:pt x="419" y="616"/>
                </a:lnTo>
                <a:lnTo>
                  <a:pt x="420" y="627"/>
                </a:lnTo>
                <a:lnTo>
                  <a:pt x="420" y="637"/>
                </a:lnTo>
                <a:lnTo>
                  <a:pt x="420" y="648"/>
                </a:lnTo>
                <a:lnTo>
                  <a:pt x="417" y="656"/>
                </a:lnTo>
                <a:lnTo>
                  <a:pt x="417" y="656"/>
                </a:lnTo>
                <a:lnTo>
                  <a:pt x="411" y="674"/>
                </a:lnTo>
                <a:lnTo>
                  <a:pt x="406" y="688"/>
                </a:lnTo>
                <a:lnTo>
                  <a:pt x="401" y="699"/>
                </a:lnTo>
                <a:lnTo>
                  <a:pt x="399" y="708"/>
                </a:lnTo>
                <a:lnTo>
                  <a:pt x="399" y="708"/>
                </a:lnTo>
                <a:lnTo>
                  <a:pt x="398" y="716"/>
                </a:lnTo>
                <a:lnTo>
                  <a:pt x="399" y="724"/>
                </a:lnTo>
                <a:lnTo>
                  <a:pt x="401" y="734"/>
                </a:lnTo>
                <a:lnTo>
                  <a:pt x="401" y="734"/>
                </a:lnTo>
                <a:lnTo>
                  <a:pt x="375" y="748"/>
                </a:lnTo>
                <a:lnTo>
                  <a:pt x="347" y="762"/>
                </a:lnTo>
                <a:lnTo>
                  <a:pt x="314" y="781"/>
                </a:lnTo>
                <a:lnTo>
                  <a:pt x="277" y="803"/>
                </a:lnTo>
                <a:lnTo>
                  <a:pt x="241" y="828"/>
                </a:lnTo>
                <a:lnTo>
                  <a:pt x="222" y="840"/>
                </a:lnTo>
                <a:lnTo>
                  <a:pt x="206" y="854"/>
                </a:lnTo>
                <a:lnTo>
                  <a:pt x="191" y="866"/>
                </a:lnTo>
                <a:lnTo>
                  <a:pt x="179" y="880"/>
                </a:lnTo>
                <a:lnTo>
                  <a:pt x="179" y="880"/>
                </a:lnTo>
                <a:lnTo>
                  <a:pt x="167" y="895"/>
                </a:lnTo>
                <a:lnTo>
                  <a:pt x="153" y="912"/>
                </a:lnTo>
                <a:lnTo>
                  <a:pt x="138" y="932"/>
                </a:lnTo>
                <a:lnTo>
                  <a:pt x="124" y="954"/>
                </a:lnTo>
                <a:lnTo>
                  <a:pt x="94" y="1002"/>
                </a:lnTo>
                <a:lnTo>
                  <a:pt x="66" y="1050"/>
                </a:lnTo>
                <a:lnTo>
                  <a:pt x="40" y="1096"/>
                </a:lnTo>
                <a:lnTo>
                  <a:pt x="19" y="1134"/>
                </a:lnTo>
                <a:lnTo>
                  <a:pt x="0" y="1170"/>
                </a:lnTo>
                <a:lnTo>
                  <a:pt x="0" y="1170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" name="Freeform 27">
            <a:extLst>
              <a:ext uri="{FF2B5EF4-FFF2-40B4-BE49-F238E27FC236}">
                <a16:creationId xmlns:a16="http://schemas.microsoft.com/office/drawing/2014/main" id="{FDB8C6CE-3675-476C-A72E-0BB1B226BB51}"/>
              </a:ext>
            </a:extLst>
          </p:cNvPr>
          <p:cNvSpPr>
            <a:spLocks noEditPoints="1"/>
          </p:cNvSpPr>
          <p:nvPr/>
        </p:nvSpPr>
        <p:spPr bwMode="auto">
          <a:xfrm>
            <a:off x="7877502" y="3163493"/>
            <a:ext cx="1656017" cy="874820"/>
          </a:xfrm>
          <a:custGeom>
            <a:avLst/>
            <a:gdLst>
              <a:gd name="T0" fmla="*/ 931 w 1645"/>
              <a:gd name="T1" fmla="*/ 345 h 869"/>
              <a:gd name="T2" fmla="*/ 894 w 1645"/>
              <a:gd name="T3" fmla="*/ 381 h 869"/>
              <a:gd name="T4" fmla="*/ 830 w 1645"/>
              <a:gd name="T5" fmla="*/ 440 h 869"/>
              <a:gd name="T6" fmla="*/ 795 w 1645"/>
              <a:gd name="T7" fmla="*/ 472 h 869"/>
              <a:gd name="T8" fmla="*/ 780 w 1645"/>
              <a:gd name="T9" fmla="*/ 492 h 869"/>
              <a:gd name="T10" fmla="*/ 730 w 1645"/>
              <a:gd name="T11" fmla="*/ 524 h 869"/>
              <a:gd name="T12" fmla="*/ 572 w 1645"/>
              <a:gd name="T13" fmla="*/ 530 h 869"/>
              <a:gd name="T14" fmla="*/ 504 w 1645"/>
              <a:gd name="T15" fmla="*/ 549 h 869"/>
              <a:gd name="T16" fmla="*/ 465 w 1645"/>
              <a:gd name="T17" fmla="*/ 567 h 869"/>
              <a:gd name="T18" fmla="*/ 393 w 1645"/>
              <a:gd name="T19" fmla="*/ 547 h 869"/>
              <a:gd name="T20" fmla="*/ 464 w 1645"/>
              <a:gd name="T21" fmla="*/ 493 h 869"/>
              <a:gd name="T22" fmla="*/ 443 w 1645"/>
              <a:gd name="T23" fmla="*/ 461 h 869"/>
              <a:gd name="T24" fmla="*/ 414 w 1645"/>
              <a:gd name="T25" fmla="*/ 391 h 869"/>
              <a:gd name="T26" fmla="*/ 317 w 1645"/>
              <a:gd name="T27" fmla="*/ 335 h 869"/>
              <a:gd name="T28" fmla="*/ 276 w 1645"/>
              <a:gd name="T29" fmla="*/ 307 h 869"/>
              <a:gd name="T30" fmla="*/ 171 w 1645"/>
              <a:gd name="T31" fmla="*/ 592 h 869"/>
              <a:gd name="T32" fmla="*/ 21 w 1645"/>
              <a:gd name="T33" fmla="*/ 626 h 869"/>
              <a:gd name="T34" fmla="*/ 0 w 1645"/>
              <a:gd name="T35" fmla="*/ 666 h 869"/>
              <a:gd name="T36" fmla="*/ 50 w 1645"/>
              <a:gd name="T37" fmla="*/ 723 h 869"/>
              <a:gd name="T38" fmla="*/ 201 w 1645"/>
              <a:gd name="T39" fmla="*/ 845 h 869"/>
              <a:gd name="T40" fmla="*/ 251 w 1645"/>
              <a:gd name="T41" fmla="*/ 860 h 869"/>
              <a:gd name="T42" fmla="*/ 380 w 1645"/>
              <a:gd name="T43" fmla="*/ 868 h 869"/>
              <a:gd name="T44" fmla="*/ 452 w 1645"/>
              <a:gd name="T45" fmla="*/ 839 h 869"/>
              <a:gd name="T46" fmla="*/ 507 w 1645"/>
              <a:gd name="T47" fmla="*/ 862 h 869"/>
              <a:gd name="T48" fmla="*/ 753 w 1645"/>
              <a:gd name="T49" fmla="*/ 863 h 869"/>
              <a:gd name="T50" fmla="*/ 923 w 1645"/>
              <a:gd name="T51" fmla="*/ 861 h 869"/>
              <a:gd name="T52" fmla="*/ 1056 w 1645"/>
              <a:gd name="T53" fmla="*/ 850 h 869"/>
              <a:gd name="T54" fmla="*/ 1224 w 1645"/>
              <a:gd name="T55" fmla="*/ 839 h 869"/>
              <a:gd name="T56" fmla="*/ 1374 w 1645"/>
              <a:gd name="T57" fmla="*/ 836 h 869"/>
              <a:gd name="T58" fmla="*/ 1493 w 1645"/>
              <a:gd name="T59" fmla="*/ 830 h 869"/>
              <a:gd name="T60" fmla="*/ 1562 w 1645"/>
              <a:gd name="T61" fmla="*/ 821 h 869"/>
              <a:gd name="T62" fmla="*/ 1642 w 1645"/>
              <a:gd name="T63" fmla="*/ 799 h 869"/>
              <a:gd name="T64" fmla="*/ 1627 w 1645"/>
              <a:gd name="T65" fmla="*/ 788 h 869"/>
              <a:gd name="T66" fmla="*/ 1569 w 1645"/>
              <a:gd name="T67" fmla="*/ 778 h 869"/>
              <a:gd name="T68" fmla="*/ 1494 w 1645"/>
              <a:gd name="T69" fmla="*/ 667 h 869"/>
              <a:gd name="T70" fmla="*/ 1453 w 1645"/>
              <a:gd name="T71" fmla="*/ 652 h 869"/>
              <a:gd name="T72" fmla="*/ 1467 w 1645"/>
              <a:gd name="T73" fmla="*/ 603 h 869"/>
              <a:gd name="T74" fmla="*/ 1500 w 1645"/>
              <a:gd name="T75" fmla="*/ 479 h 869"/>
              <a:gd name="T76" fmla="*/ 1416 w 1645"/>
              <a:gd name="T77" fmla="*/ 474 h 869"/>
              <a:gd name="T78" fmla="*/ 1365 w 1645"/>
              <a:gd name="T79" fmla="*/ 439 h 869"/>
              <a:gd name="T80" fmla="*/ 1322 w 1645"/>
              <a:gd name="T81" fmla="*/ 378 h 869"/>
              <a:gd name="T82" fmla="*/ 1258 w 1645"/>
              <a:gd name="T83" fmla="*/ 260 h 869"/>
              <a:gd name="T84" fmla="*/ 1265 w 1645"/>
              <a:gd name="T85" fmla="*/ 183 h 869"/>
              <a:gd name="T86" fmla="*/ 1289 w 1645"/>
              <a:gd name="T87" fmla="*/ 108 h 869"/>
              <a:gd name="T88" fmla="*/ 1242 w 1645"/>
              <a:gd name="T89" fmla="*/ 81 h 869"/>
              <a:gd name="T90" fmla="*/ 1115 w 1645"/>
              <a:gd name="T91" fmla="*/ 151 h 869"/>
              <a:gd name="T92" fmla="*/ 1082 w 1645"/>
              <a:gd name="T93" fmla="*/ 31 h 869"/>
              <a:gd name="T94" fmla="*/ 1001 w 1645"/>
              <a:gd name="T95" fmla="*/ 0 h 869"/>
              <a:gd name="T96" fmla="*/ 930 w 1645"/>
              <a:gd name="T97" fmla="*/ 17 h 869"/>
              <a:gd name="T98" fmla="*/ 875 w 1645"/>
              <a:gd name="T99" fmla="*/ 78 h 869"/>
              <a:gd name="T100" fmla="*/ 864 w 1645"/>
              <a:gd name="T101" fmla="*/ 161 h 869"/>
              <a:gd name="T102" fmla="*/ 895 w 1645"/>
              <a:gd name="T103" fmla="*/ 276 h 869"/>
              <a:gd name="T104" fmla="*/ 942 w 1645"/>
              <a:gd name="T105" fmla="*/ 250 h 869"/>
              <a:gd name="T106" fmla="*/ 873 w 1645"/>
              <a:gd name="T107" fmla="*/ 519 h 869"/>
              <a:gd name="T108" fmla="*/ 920 w 1645"/>
              <a:gd name="T109" fmla="*/ 484 h 8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645" h="869">
                <a:moveTo>
                  <a:pt x="946" y="272"/>
                </a:moveTo>
                <a:lnTo>
                  <a:pt x="944" y="324"/>
                </a:lnTo>
                <a:lnTo>
                  <a:pt x="944" y="324"/>
                </a:lnTo>
                <a:lnTo>
                  <a:pt x="941" y="331"/>
                </a:lnTo>
                <a:lnTo>
                  <a:pt x="936" y="339"/>
                </a:lnTo>
                <a:lnTo>
                  <a:pt x="931" y="345"/>
                </a:lnTo>
                <a:lnTo>
                  <a:pt x="931" y="345"/>
                </a:lnTo>
                <a:lnTo>
                  <a:pt x="927" y="350"/>
                </a:lnTo>
                <a:lnTo>
                  <a:pt x="926" y="352"/>
                </a:lnTo>
                <a:lnTo>
                  <a:pt x="922" y="357"/>
                </a:lnTo>
                <a:lnTo>
                  <a:pt x="912" y="366"/>
                </a:lnTo>
                <a:lnTo>
                  <a:pt x="912" y="366"/>
                </a:lnTo>
                <a:lnTo>
                  <a:pt x="902" y="374"/>
                </a:lnTo>
                <a:lnTo>
                  <a:pt x="894" y="381"/>
                </a:lnTo>
                <a:lnTo>
                  <a:pt x="886" y="386"/>
                </a:lnTo>
                <a:lnTo>
                  <a:pt x="878" y="393"/>
                </a:lnTo>
                <a:lnTo>
                  <a:pt x="878" y="393"/>
                </a:lnTo>
                <a:lnTo>
                  <a:pt x="863" y="407"/>
                </a:lnTo>
                <a:lnTo>
                  <a:pt x="847" y="423"/>
                </a:lnTo>
                <a:lnTo>
                  <a:pt x="847" y="423"/>
                </a:lnTo>
                <a:lnTo>
                  <a:pt x="830" y="440"/>
                </a:lnTo>
                <a:lnTo>
                  <a:pt x="816" y="453"/>
                </a:lnTo>
                <a:lnTo>
                  <a:pt x="816" y="453"/>
                </a:lnTo>
                <a:lnTo>
                  <a:pt x="810" y="460"/>
                </a:lnTo>
                <a:lnTo>
                  <a:pt x="806" y="461"/>
                </a:lnTo>
                <a:lnTo>
                  <a:pt x="801" y="465"/>
                </a:lnTo>
                <a:lnTo>
                  <a:pt x="795" y="472"/>
                </a:lnTo>
                <a:lnTo>
                  <a:pt x="795" y="472"/>
                </a:lnTo>
                <a:lnTo>
                  <a:pt x="789" y="482"/>
                </a:lnTo>
                <a:lnTo>
                  <a:pt x="781" y="488"/>
                </a:lnTo>
                <a:lnTo>
                  <a:pt x="775" y="492"/>
                </a:lnTo>
                <a:lnTo>
                  <a:pt x="775" y="492"/>
                </a:lnTo>
                <a:lnTo>
                  <a:pt x="778" y="492"/>
                </a:lnTo>
                <a:lnTo>
                  <a:pt x="780" y="491"/>
                </a:lnTo>
                <a:lnTo>
                  <a:pt x="780" y="492"/>
                </a:lnTo>
                <a:lnTo>
                  <a:pt x="778" y="494"/>
                </a:lnTo>
                <a:lnTo>
                  <a:pt x="764" y="503"/>
                </a:lnTo>
                <a:lnTo>
                  <a:pt x="764" y="503"/>
                </a:lnTo>
                <a:lnTo>
                  <a:pt x="748" y="514"/>
                </a:lnTo>
                <a:lnTo>
                  <a:pt x="737" y="519"/>
                </a:lnTo>
                <a:lnTo>
                  <a:pt x="731" y="523"/>
                </a:lnTo>
                <a:lnTo>
                  <a:pt x="730" y="524"/>
                </a:lnTo>
                <a:lnTo>
                  <a:pt x="727" y="528"/>
                </a:lnTo>
                <a:lnTo>
                  <a:pt x="727" y="528"/>
                </a:lnTo>
                <a:lnTo>
                  <a:pt x="725" y="529"/>
                </a:lnTo>
                <a:lnTo>
                  <a:pt x="718" y="530"/>
                </a:lnTo>
                <a:lnTo>
                  <a:pt x="699" y="531"/>
                </a:lnTo>
                <a:lnTo>
                  <a:pt x="636" y="530"/>
                </a:lnTo>
                <a:lnTo>
                  <a:pt x="572" y="530"/>
                </a:lnTo>
                <a:lnTo>
                  <a:pt x="548" y="530"/>
                </a:lnTo>
                <a:lnTo>
                  <a:pt x="539" y="531"/>
                </a:lnTo>
                <a:lnTo>
                  <a:pt x="536" y="532"/>
                </a:lnTo>
                <a:lnTo>
                  <a:pt x="536" y="532"/>
                </a:lnTo>
                <a:lnTo>
                  <a:pt x="516" y="542"/>
                </a:lnTo>
                <a:lnTo>
                  <a:pt x="509" y="546"/>
                </a:lnTo>
                <a:lnTo>
                  <a:pt x="504" y="549"/>
                </a:lnTo>
                <a:lnTo>
                  <a:pt x="504" y="549"/>
                </a:lnTo>
                <a:lnTo>
                  <a:pt x="501" y="552"/>
                </a:lnTo>
                <a:lnTo>
                  <a:pt x="496" y="555"/>
                </a:lnTo>
                <a:lnTo>
                  <a:pt x="490" y="558"/>
                </a:lnTo>
                <a:lnTo>
                  <a:pt x="479" y="563"/>
                </a:lnTo>
                <a:lnTo>
                  <a:pt x="479" y="563"/>
                </a:lnTo>
                <a:lnTo>
                  <a:pt x="465" y="567"/>
                </a:lnTo>
                <a:lnTo>
                  <a:pt x="441" y="571"/>
                </a:lnTo>
                <a:lnTo>
                  <a:pt x="375" y="577"/>
                </a:lnTo>
                <a:lnTo>
                  <a:pt x="286" y="586"/>
                </a:lnTo>
                <a:lnTo>
                  <a:pt x="286" y="520"/>
                </a:lnTo>
                <a:lnTo>
                  <a:pt x="396" y="507"/>
                </a:lnTo>
                <a:lnTo>
                  <a:pt x="393" y="547"/>
                </a:lnTo>
                <a:lnTo>
                  <a:pt x="393" y="547"/>
                </a:lnTo>
                <a:lnTo>
                  <a:pt x="411" y="531"/>
                </a:lnTo>
                <a:lnTo>
                  <a:pt x="426" y="519"/>
                </a:lnTo>
                <a:lnTo>
                  <a:pt x="439" y="509"/>
                </a:lnTo>
                <a:lnTo>
                  <a:pt x="439" y="509"/>
                </a:lnTo>
                <a:lnTo>
                  <a:pt x="451" y="502"/>
                </a:lnTo>
                <a:lnTo>
                  <a:pt x="460" y="497"/>
                </a:lnTo>
                <a:lnTo>
                  <a:pt x="464" y="493"/>
                </a:lnTo>
                <a:lnTo>
                  <a:pt x="467" y="491"/>
                </a:lnTo>
                <a:lnTo>
                  <a:pt x="467" y="488"/>
                </a:lnTo>
                <a:lnTo>
                  <a:pt x="465" y="484"/>
                </a:lnTo>
                <a:lnTo>
                  <a:pt x="465" y="484"/>
                </a:lnTo>
                <a:lnTo>
                  <a:pt x="453" y="474"/>
                </a:lnTo>
                <a:lnTo>
                  <a:pt x="446" y="466"/>
                </a:lnTo>
                <a:lnTo>
                  <a:pt x="443" y="461"/>
                </a:lnTo>
                <a:lnTo>
                  <a:pt x="439" y="453"/>
                </a:lnTo>
                <a:lnTo>
                  <a:pt x="439" y="453"/>
                </a:lnTo>
                <a:lnTo>
                  <a:pt x="434" y="436"/>
                </a:lnTo>
                <a:lnTo>
                  <a:pt x="430" y="416"/>
                </a:lnTo>
                <a:lnTo>
                  <a:pt x="426" y="407"/>
                </a:lnTo>
                <a:lnTo>
                  <a:pt x="421" y="398"/>
                </a:lnTo>
                <a:lnTo>
                  <a:pt x="414" y="391"/>
                </a:lnTo>
                <a:lnTo>
                  <a:pt x="405" y="384"/>
                </a:lnTo>
                <a:lnTo>
                  <a:pt x="405" y="384"/>
                </a:lnTo>
                <a:lnTo>
                  <a:pt x="360" y="360"/>
                </a:lnTo>
                <a:lnTo>
                  <a:pt x="328" y="344"/>
                </a:lnTo>
                <a:lnTo>
                  <a:pt x="328" y="344"/>
                </a:lnTo>
                <a:lnTo>
                  <a:pt x="323" y="341"/>
                </a:lnTo>
                <a:lnTo>
                  <a:pt x="317" y="335"/>
                </a:lnTo>
                <a:lnTo>
                  <a:pt x="301" y="321"/>
                </a:lnTo>
                <a:lnTo>
                  <a:pt x="294" y="314"/>
                </a:lnTo>
                <a:lnTo>
                  <a:pt x="286" y="309"/>
                </a:lnTo>
                <a:lnTo>
                  <a:pt x="280" y="307"/>
                </a:lnTo>
                <a:lnTo>
                  <a:pt x="279" y="307"/>
                </a:lnTo>
                <a:lnTo>
                  <a:pt x="276" y="307"/>
                </a:lnTo>
                <a:lnTo>
                  <a:pt x="276" y="307"/>
                </a:lnTo>
                <a:lnTo>
                  <a:pt x="275" y="312"/>
                </a:lnTo>
                <a:lnTo>
                  <a:pt x="274" y="321"/>
                </a:lnTo>
                <a:lnTo>
                  <a:pt x="272" y="353"/>
                </a:lnTo>
                <a:lnTo>
                  <a:pt x="268" y="447"/>
                </a:lnTo>
                <a:lnTo>
                  <a:pt x="264" y="582"/>
                </a:lnTo>
                <a:lnTo>
                  <a:pt x="264" y="582"/>
                </a:lnTo>
                <a:lnTo>
                  <a:pt x="171" y="592"/>
                </a:lnTo>
                <a:lnTo>
                  <a:pt x="71" y="603"/>
                </a:lnTo>
                <a:lnTo>
                  <a:pt x="71" y="603"/>
                </a:lnTo>
                <a:lnTo>
                  <a:pt x="65" y="604"/>
                </a:lnTo>
                <a:lnTo>
                  <a:pt x="55" y="607"/>
                </a:lnTo>
                <a:lnTo>
                  <a:pt x="44" y="611"/>
                </a:lnTo>
                <a:lnTo>
                  <a:pt x="32" y="619"/>
                </a:lnTo>
                <a:lnTo>
                  <a:pt x="21" y="626"/>
                </a:lnTo>
                <a:lnTo>
                  <a:pt x="10" y="636"/>
                </a:lnTo>
                <a:lnTo>
                  <a:pt x="6" y="641"/>
                </a:lnTo>
                <a:lnTo>
                  <a:pt x="4" y="647"/>
                </a:lnTo>
                <a:lnTo>
                  <a:pt x="1" y="652"/>
                </a:lnTo>
                <a:lnTo>
                  <a:pt x="0" y="660"/>
                </a:lnTo>
                <a:lnTo>
                  <a:pt x="0" y="660"/>
                </a:lnTo>
                <a:lnTo>
                  <a:pt x="0" y="666"/>
                </a:lnTo>
                <a:lnTo>
                  <a:pt x="1" y="672"/>
                </a:lnTo>
                <a:lnTo>
                  <a:pt x="4" y="678"/>
                </a:lnTo>
                <a:lnTo>
                  <a:pt x="7" y="684"/>
                </a:lnTo>
                <a:lnTo>
                  <a:pt x="16" y="695"/>
                </a:lnTo>
                <a:lnTo>
                  <a:pt x="27" y="705"/>
                </a:lnTo>
                <a:lnTo>
                  <a:pt x="39" y="714"/>
                </a:lnTo>
                <a:lnTo>
                  <a:pt x="50" y="723"/>
                </a:lnTo>
                <a:lnTo>
                  <a:pt x="69" y="735"/>
                </a:lnTo>
                <a:lnTo>
                  <a:pt x="69" y="735"/>
                </a:lnTo>
                <a:lnTo>
                  <a:pt x="95" y="755"/>
                </a:lnTo>
                <a:lnTo>
                  <a:pt x="136" y="789"/>
                </a:lnTo>
                <a:lnTo>
                  <a:pt x="175" y="824"/>
                </a:lnTo>
                <a:lnTo>
                  <a:pt x="201" y="845"/>
                </a:lnTo>
                <a:lnTo>
                  <a:pt x="201" y="845"/>
                </a:lnTo>
                <a:lnTo>
                  <a:pt x="206" y="848"/>
                </a:lnTo>
                <a:lnTo>
                  <a:pt x="209" y="852"/>
                </a:lnTo>
                <a:lnTo>
                  <a:pt x="210" y="855"/>
                </a:lnTo>
                <a:lnTo>
                  <a:pt x="211" y="856"/>
                </a:lnTo>
                <a:lnTo>
                  <a:pt x="215" y="857"/>
                </a:lnTo>
                <a:lnTo>
                  <a:pt x="221" y="858"/>
                </a:lnTo>
                <a:lnTo>
                  <a:pt x="251" y="860"/>
                </a:lnTo>
                <a:lnTo>
                  <a:pt x="251" y="860"/>
                </a:lnTo>
                <a:lnTo>
                  <a:pt x="273" y="861"/>
                </a:lnTo>
                <a:lnTo>
                  <a:pt x="292" y="862"/>
                </a:lnTo>
                <a:lnTo>
                  <a:pt x="331" y="867"/>
                </a:lnTo>
                <a:lnTo>
                  <a:pt x="348" y="869"/>
                </a:lnTo>
                <a:lnTo>
                  <a:pt x="364" y="869"/>
                </a:lnTo>
                <a:lnTo>
                  <a:pt x="380" y="868"/>
                </a:lnTo>
                <a:lnTo>
                  <a:pt x="394" y="864"/>
                </a:lnTo>
                <a:lnTo>
                  <a:pt x="394" y="864"/>
                </a:lnTo>
                <a:lnTo>
                  <a:pt x="406" y="860"/>
                </a:lnTo>
                <a:lnTo>
                  <a:pt x="417" y="853"/>
                </a:lnTo>
                <a:lnTo>
                  <a:pt x="434" y="844"/>
                </a:lnTo>
                <a:lnTo>
                  <a:pt x="443" y="840"/>
                </a:lnTo>
                <a:lnTo>
                  <a:pt x="452" y="839"/>
                </a:lnTo>
                <a:lnTo>
                  <a:pt x="462" y="840"/>
                </a:lnTo>
                <a:lnTo>
                  <a:pt x="473" y="845"/>
                </a:lnTo>
                <a:lnTo>
                  <a:pt x="473" y="845"/>
                </a:lnTo>
                <a:lnTo>
                  <a:pt x="490" y="855"/>
                </a:lnTo>
                <a:lnTo>
                  <a:pt x="496" y="857"/>
                </a:lnTo>
                <a:lnTo>
                  <a:pt x="501" y="860"/>
                </a:lnTo>
                <a:lnTo>
                  <a:pt x="507" y="862"/>
                </a:lnTo>
                <a:lnTo>
                  <a:pt x="516" y="863"/>
                </a:lnTo>
                <a:lnTo>
                  <a:pt x="547" y="864"/>
                </a:lnTo>
                <a:lnTo>
                  <a:pt x="547" y="864"/>
                </a:lnTo>
                <a:lnTo>
                  <a:pt x="596" y="864"/>
                </a:lnTo>
                <a:lnTo>
                  <a:pt x="654" y="863"/>
                </a:lnTo>
                <a:lnTo>
                  <a:pt x="710" y="862"/>
                </a:lnTo>
                <a:lnTo>
                  <a:pt x="753" y="863"/>
                </a:lnTo>
                <a:lnTo>
                  <a:pt x="753" y="863"/>
                </a:lnTo>
                <a:lnTo>
                  <a:pt x="830" y="864"/>
                </a:lnTo>
                <a:lnTo>
                  <a:pt x="868" y="866"/>
                </a:lnTo>
                <a:lnTo>
                  <a:pt x="900" y="864"/>
                </a:lnTo>
                <a:lnTo>
                  <a:pt x="900" y="864"/>
                </a:lnTo>
                <a:lnTo>
                  <a:pt x="912" y="863"/>
                </a:lnTo>
                <a:lnTo>
                  <a:pt x="923" y="861"/>
                </a:lnTo>
                <a:lnTo>
                  <a:pt x="946" y="856"/>
                </a:lnTo>
                <a:lnTo>
                  <a:pt x="957" y="853"/>
                </a:lnTo>
                <a:lnTo>
                  <a:pt x="970" y="851"/>
                </a:lnTo>
                <a:lnTo>
                  <a:pt x="988" y="850"/>
                </a:lnTo>
                <a:lnTo>
                  <a:pt x="1009" y="850"/>
                </a:lnTo>
                <a:lnTo>
                  <a:pt x="1009" y="850"/>
                </a:lnTo>
                <a:lnTo>
                  <a:pt x="1056" y="850"/>
                </a:lnTo>
                <a:lnTo>
                  <a:pt x="1102" y="848"/>
                </a:lnTo>
                <a:lnTo>
                  <a:pt x="1146" y="847"/>
                </a:lnTo>
                <a:lnTo>
                  <a:pt x="1177" y="846"/>
                </a:lnTo>
                <a:lnTo>
                  <a:pt x="1177" y="846"/>
                </a:lnTo>
                <a:lnTo>
                  <a:pt x="1189" y="846"/>
                </a:lnTo>
                <a:lnTo>
                  <a:pt x="1201" y="844"/>
                </a:lnTo>
                <a:lnTo>
                  <a:pt x="1224" y="839"/>
                </a:lnTo>
                <a:lnTo>
                  <a:pt x="1243" y="835"/>
                </a:lnTo>
                <a:lnTo>
                  <a:pt x="1253" y="834"/>
                </a:lnTo>
                <a:lnTo>
                  <a:pt x="1262" y="834"/>
                </a:lnTo>
                <a:lnTo>
                  <a:pt x="1262" y="834"/>
                </a:lnTo>
                <a:lnTo>
                  <a:pt x="1289" y="835"/>
                </a:lnTo>
                <a:lnTo>
                  <a:pt x="1331" y="835"/>
                </a:lnTo>
                <a:lnTo>
                  <a:pt x="1374" y="836"/>
                </a:lnTo>
                <a:lnTo>
                  <a:pt x="1404" y="837"/>
                </a:lnTo>
                <a:lnTo>
                  <a:pt x="1404" y="837"/>
                </a:lnTo>
                <a:lnTo>
                  <a:pt x="1415" y="837"/>
                </a:lnTo>
                <a:lnTo>
                  <a:pt x="1425" y="836"/>
                </a:lnTo>
                <a:lnTo>
                  <a:pt x="1447" y="834"/>
                </a:lnTo>
                <a:lnTo>
                  <a:pt x="1470" y="831"/>
                </a:lnTo>
                <a:lnTo>
                  <a:pt x="1493" y="830"/>
                </a:lnTo>
                <a:lnTo>
                  <a:pt x="1493" y="830"/>
                </a:lnTo>
                <a:lnTo>
                  <a:pt x="1517" y="830"/>
                </a:lnTo>
                <a:lnTo>
                  <a:pt x="1536" y="827"/>
                </a:lnTo>
                <a:lnTo>
                  <a:pt x="1536" y="827"/>
                </a:lnTo>
                <a:lnTo>
                  <a:pt x="1547" y="826"/>
                </a:lnTo>
                <a:lnTo>
                  <a:pt x="1556" y="824"/>
                </a:lnTo>
                <a:lnTo>
                  <a:pt x="1562" y="821"/>
                </a:lnTo>
                <a:lnTo>
                  <a:pt x="1568" y="820"/>
                </a:lnTo>
                <a:lnTo>
                  <a:pt x="1568" y="820"/>
                </a:lnTo>
                <a:lnTo>
                  <a:pt x="1584" y="818"/>
                </a:lnTo>
                <a:lnTo>
                  <a:pt x="1611" y="811"/>
                </a:lnTo>
                <a:lnTo>
                  <a:pt x="1624" y="806"/>
                </a:lnTo>
                <a:lnTo>
                  <a:pt x="1635" y="803"/>
                </a:lnTo>
                <a:lnTo>
                  <a:pt x="1642" y="799"/>
                </a:lnTo>
                <a:lnTo>
                  <a:pt x="1645" y="797"/>
                </a:lnTo>
                <a:lnTo>
                  <a:pt x="1645" y="795"/>
                </a:lnTo>
                <a:lnTo>
                  <a:pt x="1645" y="795"/>
                </a:lnTo>
                <a:lnTo>
                  <a:pt x="1642" y="792"/>
                </a:lnTo>
                <a:lnTo>
                  <a:pt x="1640" y="790"/>
                </a:lnTo>
                <a:lnTo>
                  <a:pt x="1633" y="788"/>
                </a:lnTo>
                <a:lnTo>
                  <a:pt x="1627" y="788"/>
                </a:lnTo>
                <a:lnTo>
                  <a:pt x="1625" y="788"/>
                </a:lnTo>
                <a:lnTo>
                  <a:pt x="1577" y="795"/>
                </a:lnTo>
                <a:lnTo>
                  <a:pt x="1577" y="795"/>
                </a:lnTo>
                <a:lnTo>
                  <a:pt x="1575" y="787"/>
                </a:lnTo>
                <a:lnTo>
                  <a:pt x="1573" y="781"/>
                </a:lnTo>
                <a:lnTo>
                  <a:pt x="1572" y="779"/>
                </a:lnTo>
                <a:lnTo>
                  <a:pt x="1569" y="778"/>
                </a:lnTo>
                <a:lnTo>
                  <a:pt x="1569" y="778"/>
                </a:lnTo>
                <a:lnTo>
                  <a:pt x="1521" y="774"/>
                </a:lnTo>
                <a:lnTo>
                  <a:pt x="1521" y="774"/>
                </a:lnTo>
                <a:lnTo>
                  <a:pt x="1510" y="721"/>
                </a:lnTo>
                <a:lnTo>
                  <a:pt x="1500" y="683"/>
                </a:lnTo>
                <a:lnTo>
                  <a:pt x="1495" y="671"/>
                </a:lnTo>
                <a:lnTo>
                  <a:pt x="1494" y="667"/>
                </a:lnTo>
                <a:lnTo>
                  <a:pt x="1493" y="665"/>
                </a:lnTo>
                <a:lnTo>
                  <a:pt x="1493" y="665"/>
                </a:lnTo>
                <a:lnTo>
                  <a:pt x="1479" y="658"/>
                </a:lnTo>
                <a:lnTo>
                  <a:pt x="1473" y="656"/>
                </a:lnTo>
                <a:lnTo>
                  <a:pt x="1468" y="656"/>
                </a:lnTo>
                <a:lnTo>
                  <a:pt x="1468" y="656"/>
                </a:lnTo>
                <a:lnTo>
                  <a:pt x="1453" y="652"/>
                </a:lnTo>
                <a:lnTo>
                  <a:pt x="1441" y="650"/>
                </a:lnTo>
                <a:lnTo>
                  <a:pt x="1430" y="616"/>
                </a:lnTo>
                <a:lnTo>
                  <a:pt x="1430" y="616"/>
                </a:lnTo>
                <a:lnTo>
                  <a:pt x="1447" y="611"/>
                </a:lnTo>
                <a:lnTo>
                  <a:pt x="1461" y="607"/>
                </a:lnTo>
                <a:lnTo>
                  <a:pt x="1464" y="604"/>
                </a:lnTo>
                <a:lnTo>
                  <a:pt x="1467" y="603"/>
                </a:lnTo>
                <a:lnTo>
                  <a:pt x="1474" y="588"/>
                </a:lnTo>
                <a:lnTo>
                  <a:pt x="1496" y="609"/>
                </a:lnTo>
                <a:lnTo>
                  <a:pt x="1496" y="609"/>
                </a:lnTo>
                <a:lnTo>
                  <a:pt x="1499" y="545"/>
                </a:lnTo>
                <a:lnTo>
                  <a:pt x="1500" y="500"/>
                </a:lnTo>
                <a:lnTo>
                  <a:pt x="1500" y="486"/>
                </a:lnTo>
                <a:lnTo>
                  <a:pt x="1500" y="479"/>
                </a:lnTo>
                <a:lnTo>
                  <a:pt x="1500" y="479"/>
                </a:lnTo>
                <a:lnTo>
                  <a:pt x="1464" y="460"/>
                </a:lnTo>
                <a:lnTo>
                  <a:pt x="1464" y="498"/>
                </a:lnTo>
                <a:lnTo>
                  <a:pt x="1440" y="494"/>
                </a:lnTo>
                <a:lnTo>
                  <a:pt x="1440" y="494"/>
                </a:lnTo>
                <a:lnTo>
                  <a:pt x="1426" y="483"/>
                </a:lnTo>
                <a:lnTo>
                  <a:pt x="1416" y="474"/>
                </a:lnTo>
                <a:lnTo>
                  <a:pt x="1407" y="467"/>
                </a:lnTo>
                <a:lnTo>
                  <a:pt x="1407" y="467"/>
                </a:lnTo>
                <a:lnTo>
                  <a:pt x="1399" y="455"/>
                </a:lnTo>
                <a:lnTo>
                  <a:pt x="1395" y="451"/>
                </a:lnTo>
                <a:lnTo>
                  <a:pt x="1391" y="450"/>
                </a:lnTo>
                <a:lnTo>
                  <a:pt x="1365" y="439"/>
                </a:lnTo>
                <a:lnTo>
                  <a:pt x="1365" y="439"/>
                </a:lnTo>
                <a:lnTo>
                  <a:pt x="1362" y="435"/>
                </a:lnTo>
                <a:lnTo>
                  <a:pt x="1351" y="424"/>
                </a:lnTo>
                <a:lnTo>
                  <a:pt x="1343" y="415"/>
                </a:lnTo>
                <a:lnTo>
                  <a:pt x="1336" y="405"/>
                </a:lnTo>
                <a:lnTo>
                  <a:pt x="1328" y="393"/>
                </a:lnTo>
                <a:lnTo>
                  <a:pt x="1322" y="378"/>
                </a:lnTo>
                <a:lnTo>
                  <a:pt x="1322" y="378"/>
                </a:lnTo>
                <a:lnTo>
                  <a:pt x="1306" y="345"/>
                </a:lnTo>
                <a:lnTo>
                  <a:pt x="1288" y="309"/>
                </a:lnTo>
                <a:lnTo>
                  <a:pt x="1273" y="281"/>
                </a:lnTo>
                <a:lnTo>
                  <a:pt x="1268" y="272"/>
                </a:lnTo>
                <a:lnTo>
                  <a:pt x="1265" y="268"/>
                </a:lnTo>
                <a:lnTo>
                  <a:pt x="1265" y="268"/>
                </a:lnTo>
                <a:lnTo>
                  <a:pt x="1258" y="260"/>
                </a:lnTo>
                <a:lnTo>
                  <a:pt x="1246" y="242"/>
                </a:lnTo>
                <a:lnTo>
                  <a:pt x="1230" y="219"/>
                </a:lnTo>
                <a:lnTo>
                  <a:pt x="1230" y="219"/>
                </a:lnTo>
                <a:lnTo>
                  <a:pt x="1236" y="214"/>
                </a:lnTo>
                <a:lnTo>
                  <a:pt x="1249" y="203"/>
                </a:lnTo>
                <a:lnTo>
                  <a:pt x="1257" y="193"/>
                </a:lnTo>
                <a:lnTo>
                  <a:pt x="1265" y="183"/>
                </a:lnTo>
                <a:lnTo>
                  <a:pt x="1272" y="172"/>
                </a:lnTo>
                <a:lnTo>
                  <a:pt x="1278" y="158"/>
                </a:lnTo>
                <a:lnTo>
                  <a:pt x="1278" y="158"/>
                </a:lnTo>
                <a:lnTo>
                  <a:pt x="1285" y="134"/>
                </a:lnTo>
                <a:lnTo>
                  <a:pt x="1288" y="124"/>
                </a:lnTo>
                <a:lnTo>
                  <a:pt x="1289" y="115"/>
                </a:lnTo>
                <a:lnTo>
                  <a:pt x="1289" y="108"/>
                </a:lnTo>
                <a:lnTo>
                  <a:pt x="1288" y="103"/>
                </a:lnTo>
                <a:lnTo>
                  <a:pt x="1285" y="99"/>
                </a:lnTo>
                <a:lnTo>
                  <a:pt x="1282" y="96"/>
                </a:lnTo>
                <a:lnTo>
                  <a:pt x="1282" y="96"/>
                </a:lnTo>
                <a:lnTo>
                  <a:pt x="1259" y="86"/>
                </a:lnTo>
                <a:lnTo>
                  <a:pt x="1248" y="82"/>
                </a:lnTo>
                <a:lnTo>
                  <a:pt x="1242" y="81"/>
                </a:lnTo>
                <a:lnTo>
                  <a:pt x="1237" y="81"/>
                </a:lnTo>
                <a:lnTo>
                  <a:pt x="1237" y="81"/>
                </a:lnTo>
                <a:lnTo>
                  <a:pt x="1216" y="84"/>
                </a:lnTo>
                <a:lnTo>
                  <a:pt x="1207" y="86"/>
                </a:lnTo>
                <a:lnTo>
                  <a:pt x="1201" y="88"/>
                </a:lnTo>
                <a:lnTo>
                  <a:pt x="1201" y="88"/>
                </a:lnTo>
                <a:lnTo>
                  <a:pt x="1115" y="151"/>
                </a:lnTo>
                <a:lnTo>
                  <a:pt x="1130" y="113"/>
                </a:lnTo>
                <a:lnTo>
                  <a:pt x="1130" y="113"/>
                </a:lnTo>
                <a:lnTo>
                  <a:pt x="1125" y="103"/>
                </a:lnTo>
                <a:lnTo>
                  <a:pt x="1114" y="81"/>
                </a:lnTo>
                <a:lnTo>
                  <a:pt x="1099" y="54"/>
                </a:lnTo>
                <a:lnTo>
                  <a:pt x="1090" y="41"/>
                </a:lnTo>
                <a:lnTo>
                  <a:pt x="1082" y="31"/>
                </a:lnTo>
                <a:lnTo>
                  <a:pt x="1082" y="31"/>
                </a:lnTo>
                <a:lnTo>
                  <a:pt x="1072" y="24"/>
                </a:lnTo>
                <a:lnTo>
                  <a:pt x="1058" y="15"/>
                </a:lnTo>
                <a:lnTo>
                  <a:pt x="1041" y="8"/>
                </a:lnTo>
                <a:lnTo>
                  <a:pt x="1022" y="3"/>
                </a:lnTo>
                <a:lnTo>
                  <a:pt x="1011" y="2"/>
                </a:lnTo>
                <a:lnTo>
                  <a:pt x="1001" y="0"/>
                </a:lnTo>
                <a:lnTo>
                  <a:pt x="990" y="0"/>
                </a:lnTo>
                <a:lnTo>
                  <a:pt x="978" y="2"/>
                </a:lnTo>
                <a:lnTo>
                  <a:pt x="967" y="4"/>
                </a:lnTo>
                <a:lnTo>
                  <a:pt x="954" y="7"/>
                </a:lnTo>
                <a:lnTo>
                  <a:pt x="942" y="12"/>
                </a:lnTo>
                <a:lnTo>
                  <a:pt x="930" y="17"/>
                </a:lnTo>
                <a:lnTo>
                  <a:pt x="930" y="17"/>
                </a:lnTo>
                <a:lnTo>
                  <a:pt x="917" y="24"/>
                </a:lnTo>
                <a:lnTo>
                  <a:pt x="907" y="31"/>
                </a:lnTo>
                <a:lnTo>
                  <a:pt x="899" y="40"/>
                </a:lnTo>
                <a:lnTo>
                  <a:pt x="891" y="50"/>
                </a:lnTo>
                <a:lnTo>
                  <a:pt x="885" y="59"/>
                </a:lnTo>
                <a:lnTo>
                  <a:pt x="879" y="68"/>
                </a:lnTo>
                <a:lnTo>
                  <a:pt x="875" y="78"/>
                </a:lnTo>
                <a:lnTo>
                  <a:pt x="872" y="88"/>
                </a:lnTo>
                <a:lnTo>
                  <a:pt x="867" y="107"/>
                </a:lnTo>
                <a:lnTo>
                  <a:pt x="864" y="124"/>
                </a:lnTo>
                <a:lnTo>
                  <a:pt x="863" y="139"/>
                </a:lnTo>
                <a:lnTo>
                  <a:pt x="863" y="149"/>
                </a:lnTo>
                <a:lnTo>
                  <a:pt x="863" y="149"/>
                </a:lnTo>
                <a:lnTo>
                  <a:pt x="864" y="161"/>
                </a:lnTo>
                <a:lnTo>
                  <a:pt x="867" y="178"/>
                </a:lnTo>
                <a:lnTo>
                  <a:pt x="870" y="199"/>
                </a:lnTo>
                <a:lnTo>
                  <a:pt x="875" y="221"/>
                </a:lnTo>
                <a:lnTo>
                  <a:pt x="880" y="242"/>
                </a:lnTo>
                <a:lnTo>
                  <a:pt x="886" y="260"/>
                </a:lnTo>
                <a:lnTo>
                  <a:pt x="893" y="272"/>
                </a:lnTo>
                <a:lnTo>
                  <a:pt x="895" y="276"/>
                </a:lnTo>
                <a:lnTo>
                  <a:pt x="899" y="277"/>
                </a:lnTo>
                <a:lnTo>
                  <a:pt x="899" y="277"/>
                </a:lnTo>
                <a:lnTo>
                  <a:pt x="905" y="277"/>
                </a:lnTo>
                <a:lnTo>
                  <a:pt x="912" y="273"/>
                </a:lnTo>
                <a:lnTo>
                  <a:pt x="921" y="268"/>
                </a:lnTo>
                <a:lnTo>
                  <a:pt x="928" y="262"/>
                </a:lnTo>
                <a:lnTo>
                  <a:pt x="942" y="250"/>
                </a:lnTo>
                <a:lnTo>
                  <a:pt x="948" y="245"/>
                </a:lnTo>
                <a:lnTo>
                  <a:pt x="946" y="272"/>
                </a:lnTo>
                <a:close/>
                <a:moveTo>
                  <a:pt x="960" y="434"/>
                </a:moveTo>
                <a:lnTo>
                  <a:pt x="956" y="520"/>
                </a:lnTo>
                <a:lnTo>
                  <a:pt x="870" y="524"/>
                </a:lnTo>
                <a:lnTo>
                  <a:pt x="870" y="524"/>
                </a:lnTo>
                <a:lnTo>
                  <a:pt x="873" y="519"/>
                </a:lnTo>
                <a:lnTo>
                  <a:pt x="880" y="509"/>
                </a:lnTo>
                <a:lnTo>
                  <a:pt x="889" y="499"/>
                </a:lnTo>
                <a:lnTo>
                  <a:pt x="894" y="494"/>
                </a:lnTo>
                <a:lnTo>
                  <a:pt x="899" y="492"/>
                </a:lnTo>
                <a:lnTo>
                  <a:pt x="899" y="492"/>
                </a:lnTo>
                <a:lnTo>
                  <a:pt x="914" y="487"/>
                </a:lnTo>
                <a:lnTo>
                  <a:pt x="920" y="484"/>
                </a:lnTo>
                <a:lnTo>
                  <a:pt x="923" y="479"/>
                </a:lnTo>
                <a:lnTo>
                  <a:pt x="923" y="479"/>
                </a:lnTo>
                <a:lnTo>
                  <a:pt x="931" y="467"/>
                </a:lnTo>
                <a:lnTo>
                  <a:pt x="935" y="461"/>
                </a:lnTo>
                <a:lnTo>
                  <a:pt x="960" y="434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8" name="Freeform 5">
            <a:extLst>
              <a:ext uri="{FF2B5EF4-FFF2-40B4-BE49-F238E27FC236}">
                <a16:creationId xmlns:a16="http://schemas.microsoft.com/office/drawing/2014/main" id="{20901BC8-0793-48D6-9693-892C68CF6351}"/>
              </a:ext>
            </a:extLst>
          </p:cNvPr>
          <p:cNvSpPr>
            <a:spLocks/>
          </p:cNvSpPr>
          <p:nvPr/>
        </p:nvSpPr>
        <p:spPr bwMode="auto">
          <a:xfrm>
            <a:off x="2240636" y="3301879"/>
            <a:ext cx="1620180" cy="598048"/>
          </a:xfrm>
          <a:custGeom>
            <a:avLst/>
            <a:gdLst>
              <a:gd name="T0" fmla="*/ 510 w 1872"/>
              <a:gd name="T1" fmla="*/ 360 h 691"/>
              <a:gd name="T2" fmla="*/ 483 w 1872"/>
              <a:gd name="T3" fmla="*/ 375 h 691"/>
              <a:gd name="T4" fmla="*/ 316 w 1872"/>
              <a:gd name="T5" fmla="*/ 502 h 691"/>
              <a:gd name="T6" fmla="*/ 346 w 1872"/>
              <a:gd name="T7" fmla="*/ 458 h 691"/>
              <a:gd name="T8" fmla="*/ 423 w 1872"/>
              <a:gd name="T9" fmla="*/ 394 h 691"/>
              <a:gd name="T10" fmla="*/ 427 w 1872"/>
              <a:gd name="T11" fmla="*/ 370 h 691"/>
              <a:gd name="T12" fmla="*/ 355 w 1872"/>
              <a:gd name="T13" fmla="*/ 334 h 691"/>
              <a:gd name="T14" fmla="*/ 320 w 1872"/>
              <a:gd name="T15" fmla="*/ 303 h 691"/>
              <a:gd name="T16" fmla="*/ 131 w 1872"/>
              <a:gd name="T17" fmla="*/ 317 h 691"/>
              <a:gd name="T18" fmla="*/ 94 w 1872"/>
              <a:gd name="T19" fmla="*/ 394 h 691"/>
              <a:gd name="T20" fmla="*/ 45 w 1872"/>
              <a:gd name="T21" fmla="*/ 413 h 691"/>
              <a:gd name="T22" fmla="*/ 25 w 1872"/>
              <a:gd name="T23" fmla="*/ 426 h 691"/>
              <a:gd name="T24" fmla="*/ 37 w 1872"/>
              <a:gd name="T25" fmla="*/ 517 h 691"/>
              <a:gd name="T26" fmla="*/ 104 w 1872"/>
              <a:gd name="T27" fmla="*/ 591 h 691"/>
              <a:gd name="T28" fmla="*/ 127 w 1872"/>
              <a:gd name="T29" fmla="*/ 597 h 691"/>
              <a:gd name="T30" fmla="*/ 166 w 1872"/>
              <a:gd name="T31" fmla="*/ 580 h 691"/>
              <a:gd name="T32" fmla="*/ 193 w 1872"/>
              <a:gd name="T33" fmla="*/ 595 h 691"/>
              <a:gd name="T34" fmla="*/ 240 w 1872"/>
              <a:gd name="T35" fmla="*/ 590 h 691"/>
              <a:gd name="T36" fmla="*/ 289 w 1872"/>
              <a:gd name="T37" fmla="*/ 579 h 691"/>
              <a:gd name="T38" fmla="*/ 320 w 1872"/>
              <a:gd name="T39" fmla="*/ 595 h 691"/>
              <a:gd name="T40" fmla="*/ 373 w 1872"/>
              <a:gd name="T41" fmla="*/ 581 h 691"/>
              <a:gd name="T42" fmla="*/ 399 w 1872"/>
              <a:gd name="T43" fmla="*/ 570 h 691"/>
              <a:gd name="T44" fmla="*/ 432 w 1872"/>
              <a:gd name="T45" fmla="*/ 574 h 691"/>
              <a:gd name="T46" fmla="*/ 479 w 1872"/>
              <a:gd name="T47" fmla="*/ 544 h 691"/>
              <a:gd name="T48" fmla="*/ 498 w 1872"/>
              <a:gd name="T49" fmla="*/ 538 h 691"/>
              <a:gd name="T50" fmla="*/ 542 w 1872"/>
              <a:gd name="T51" fmla="*/ 597 h 691"/>
              <a:gd name="T52" fmla="*/ 582 w 1872"/>
              <a:gd name="T53" fmla="*/ 618 h 691"/>
              <a:gd name="T54" fmla="*/ 702 w 1872"/>
              <a:gd name="T55" fmla="*/ 621 h 691"/>
              <a:gd name="T56" fmla="*/ 799 w 1872"/>
              <a:gd name="T57" fmla="*/ 602 h 691"/>
              <a:gd name="T58" fmla="*/ 809 w 1872"/>
              <a:gd name="T59" fmla="*/ 619 h 691"/>
              <a:gd name="T60" fmla="*/ 798 w 1872"/>
              <a:gd name="T61" fmla="*/ 645 h 691"/>
              <a:gd name="T62" fmla="*/ 851 w 1872"/>
              <a:gd name="T63" fmla="*/ 632 h 691"/>
              <a:gd name="T64" fmla="*/ 881 w 1872"/>
              <a:gd name="T65" fmla="*/ 618 h 691"/>
              <a:gd name="T66" fmla="*/ 895 w 1872"/>
              <a:gd name="T67" fmla="*/ 670 h 691"/>
              <a:gd name="T68" fmla="*/ 928 w 1872"/>
              <a:gd name="T69" fmla="*/ 675 h 691"/>
              <a:gd name="T70" fmla="*/ 1031 w 1872"/>
              <a:gd name="T71" fmla="*/ 606 h 691"/>
              <a:gd name="T72" fmla="*/ 1057 w 1872"/>
              <a:gd name="T73" fmla="*/ 596 h 691"/>
              <a:gd name="T74" fmla="*/ 1019 w 1872"/>
              <a:gd name="T75" fmla="*/ 670 h 691"/>
              <a:gd name="T76" fmla="*/ 1028 w 1872"/>
              <a:gd name="T77" fmla="*/ 691 h 691"/>
              <a:gd name="T78" fmla="*/ 1115 w 1872"/>
              <a:gd name="T79" fmla="*/ 665 h 691"/>
              <a:gd name="T80" fmla="*/ 1152 w 1872"/>
              <a:gd name="T81" fmla="*/ 663 h 691"/>
              <a:gd name="T82" fmla="*/ 1199 w 1872"/>
              <a:gd name="T83" fmla="*/ 670 h 691"/>
              <a:gd name="T84" fmla="*/ 1465 w 1872"/>
              <a:gd name="T85" fmla="*/ 628 h 691"/>
              <a:gd name="T86" fmla="*/ 1820 w 1872"/>
              <a:gd name="T87" fmla="*/ 536 h 691"/>
              <a:gd name="T88" fmla="*/ 1859 w 1872"/>
              <a:gd name="T89" fmla="*/ 513 h 691"/>
              <a:gd name="T90" fmla="*/ 1859 w 1872"/>
              <a:gd name="T91" fmla="*/ 468 h 691"/>
              <a:gd name="T92" fmla="*/ 1677 w 1872"/>
              <a:gd name="T93" fmla="*/ 453 h 691"/>
              <a:gd name="T94" fmla="*/ 1354 w 1872"/>
              <a:gd name="T95" fmla="*/ 415 h 691"/>
              <a:gd name="T96" fmla="*/ 1147 w 1872"/>
              <a:gd name="T97" fmla="*/ 355 h 691"/>
              <a:gd name="T98" fmla="*/ 955 w 1872"/>
              <a:gd name="T99" fmla="*/ 344 h 691"/>
              <a:gd name="T100" fmla="*/ 851 w 1872"/>
              <a:gd name="T101" fmla="*/ 266 h 691"/>
              <a:gd name="T102" fmla="*/ 823 w 1872"/>
              <a:gd name="T103" fmla="*/ 170 h 691"/>
              <a:gd name="T104" fmla="*/ 834 w 1872"/>
              <a:gd name="T105" fmla="*/ 79 h 691"/>
              <a:gd name="T106" fmla="*/ 807 w 1872"/>
              <a:gd name="T107" fmla="*/ 26 h 691"/>
              <a:gd name="T108" fmla="*/ 747 w 1872"/>
              <a:gd name="T109" fmla="*/ 0 h 691"/>
              <a:gd name="T110" fmla="*/ 681 w 1872"/>
              <a:gd name="T111" fmla="*/ 27 h 691"/>
              <a:gd name="T112" fmla="*/ 661 w 1872"/>
              <a:gd name="T113" fmla="*/ 94 h 691"/>
              <a:gd name="T114" fmla="*/ 642 w 1872"/>
              <a:gd name="T115" fmla="*/ 107 h 691"/>
              <a:gd name="T116" fmla="*/ 572 w 1872"/>
              <a:gd name="T117" fmla="*/ 102 h 691"/>
              <a:gd name="T118" fmla="*/ 548 w 1872"/>
              <a:gd name="T119" fmla="*/ 128 h 691"/>
              <a:gd name="T120" fmla="*/ 592 w 1872"/>
              <a:gd name="T121" fmla="*/ 199 h 691"/>
              <a:gd name="T122" fmla="*/ 584 w 1872"/>
              <a:gd name="T123" fmla="*/ 265 h 691"/>
              <a:gd name="T124" fmla="*/ 577 w 1872"/>
              <a:gd name="T125" fmla="*/ 322 h 6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872" h="691">
                <a:moveTo>
                  <a:pt x="584" y="357"/>
                </a:moveTo>
                <a:lnTo>
                  <a:pt x="584" y="357"/>
                </a:lnTo>
                <a:lnTo>
                  <a:pt x="571" y="357"/>
                </a:lnTo>
                <a:lnTo>
                  <a:pt x="542" y="357"/>
                </a:lnTo>
                <a:lnTo>
                  <a:pt x="525" y="358"/>
                </a:lnTo>
                <a:lnTo>
                  <a:pt x="510" y="360"/>
                </a:lnTo>
                <a:lnTo>
                  <a:pt x="498" y="363"/>
                </a:lnTo>
                <a:lnTo>
                  <a:pt x="493" y="364"/>
                </a:lnTo>
                <a:lnTo>
                  <a:pt x="490" y="366"/>
                </a:lnTo>
                <a:lnTo>
                  <a:pt x="490" y="366"/>
                </a:lnTo>
                <a:lnTo>
                  <a:pt x="487" y="369"/>
                </a:lnTo>
                <a:lnTo>
                  <a:pt x="483" y="375"/>
                </a:lnTo>
                <a:lnTo>
                  <a:pt x="473" y="394"/>
                </a:lnTo>
                <a:lnTo>
                  <a:pt x="450" y="443"/>
                </a:lnTo>
                <a:lnTo>
                  <a:pt x="430" y="490"/>
                </a:lnTo>
                <a:lnTo>
                  <a:pt x="420" y="512"/>
                </a:lnTo>
                <a:lnTo>
                  <a:pt x="302" y="522"/>
                </a:lnTo>
                <a:lnTo>
                  <a:pt x="316" y="502"/>
                </a:lnTo>
                <a:lnTo>
                  <a:pt x="294" y="495"/>
                </a:lnTo>
                <a:lnTo>
                  <a:pt x="292" y="482"/>
                </a:lnTo>
                <a:lnTo>
                  <a:pt x="292" y="482"/>
                </a:lnTo>
                <a:lnTo>
                  <a:pt x="316" y="473"/>
                </a:lnTo>
                <a:lnTo>
                  <a:pt x="337" y="463"/>
                </a:lnTo>
                <a:lnTo>
                  <a:pt x="346" y="458"/>
                </a:lnTo>
                <a:lnTo>
                  <a:pt x="353" y="453"/>
                </a:lnTo>
                <a:lnTo>
                  <a:pt x="353" y="453"/>
                </a:lnTo>
                <a:lnTo>
                  <a:pt x="376" y="436"/>
                </a:lnTo>
                <a:lnTo>
                  <a:pt x="418" y="428"/>
                </a:lnTo>
                <a:lnTo>
                  <a:pt x="423" y="394"/>
                </a:lnTo>
                <a:lnTo>
                  <a:pt x="423" y="394"/>
                </a:lnTo>
                <a:lnTo>
                  <a:pt x="426" y="386"/>
                </a:lnTo>
                <a:lnTo>
                  <a:pt x="430" y="380"/>
                </a:lnTo>
                <a:lnTo>
                  <a:pt x="430" y="374"/>
                </a:lnTo>
                <a:lnTo>
                  <a:pt x="430" y="374"/>
                </a:lnTo>
                <a:lnTo>
                  <a:pt x="430" y="371"/>
                </a:lnTo>
                <a:lnTo>
                  <a:pt x="427" y="370"/>
                </a:lnTo>
                <a:lnTo>
                  <a:pt x="419" y="368"/>
                </a:lnTo>
                <a:lnTo>
                  <a:pt x="394" y="360"/>
                </a:lnTo>
                <a:lnTo>
                  <a:pt x="358" y="354"/>
                </a:lnTo>
                <a:lnTo>
                  <a:pt x="358" y="354"/>
                </a:lnTo>
                <a:lnTo>
                  <a:pt x="357" y="343"/>
                </a:lnTo>
                <a:lnTo>
                  <a:pt x="355" y="334"/>
                </a:lnTo>
                <a:lnTo>
                  <a:pt x="351" y="329"/>
                </a:lnTo>
                <a:lnTo>
                  <a:pt x="351" y="329"/>
                </a:lnTo>
                <a:lnTo>
                  <a:pt x="346" y="323"/>
                </a:lnTo>
                <a:lnTo>
                  <a:pt x="337" y="315"/>
                </a:lnTo>
                <a:lnTo>
                  <a:pt x="326" y="306"/>
                </a:lnTo>
                <a:lnTo>
                  <a:pt x="320" y="303"/>
                </a:lnTo>
                <a:lnTo>
                  <a:pt x="314" y="302"/>
                </a:lnTo>
                <a:lnTo>
                  <a:pt x="314" y="302"/>
                </a:lnTo>
                <a:lnTo>
                  <a:pt x="302" y="302"/>
                </a:lnTo>
                <a:lnTo>
                  <a:pt x="279" y="303"/>
                </a:lnTo>
                <a:lnTo>
                  <a:pt x="216" y="308"/>
                </a:lnTo>
                <a:lnTo>
                  <a:pt x="131" y="317"/>
                </a:lnTo>
                <a:lnTo>
                  <a:pt x="126" y="263"/>
                </a:lnTo>
                <a:lnTo>
                  <a:pt x="0" y="285"/>
                </a:lnTo>
                <a:lnTo>
                  <a:pt x="10" y="379"/>
                </a:lnTo>
                <a:lnTo>
                  <a:pt x="84" y="369"/>
                </a:lnTo>
                <a:lnTo>
                  <a:pt x="94" y="394"/>
                </a:lnTo>
                <a:lnTo>
                  <a:pt x="94" y="394"/>
                </a:lnTo>
                <a:lnTo>
                  <a:pt x="62" y="399"/>
                </a:lnTo>
                <a:lnTo>
                  <a:pt x="62" y="399"/>
                </a:lnTo>
                <a:lnTo>
                  <a:pt x="60" y="399"/>
                </a:lnTo>
                <a:lnTo>
                  <a:pt x="56" y="401"/>
                </a:lnTo>
                <a:lnTo>
                  <a:pt x="51" y="406"/>
                </a:lnTo>
                <a:lnTo>
                  <a:pt x="45" y="413"/>
                </a:lnTo>
                <a:lnTo>
                  <a:pt x="45" y="413"/>
                </a:lnTo>
                <a:lnTo>
                  <a:pt x="40" y="415"/>
                </a:lnTo>
                <a:lnTo>
                  <a:pt x="30" y="418"/>
                </a:lnTo>
                <a:lnTo>
                  <a:pt x="30" y="418"/>
                </a:lnTo>
                <a:lnTo>
                  <a:pt x="26" y="421"/>
                </a:lnTo>
                <a:lnTo>
                  <a:pt x="25" y="426"/>
                </a:lnTo>
                <a:lnTo>
                  <a:pt x="22" y="433"/>
                </a:lnTo>
                <a:lnTo>
                  <a:pt x="22" y="433"/>
                </a:lnTo>
                <a:lnTo>
                  <a:pt x="29" y="475"/>
                </a:lnTo>
                <a:lnTo>
                  <a:pt x="34" y="503"/>
                </a:lnTo>
                <a:lnTo>
                  <a:pt x="36" y="513"/>
                </a:lnTo>
                <a:lnTo>
                  <a:pt x="37" y="517"/>
                </a:lnTo>
                <a:lnTo>
                  <a:pt x="37" y="517"/>
                </a:lnTo>
                <a:lnTo>
                  <a:pt x="74" y="519"/>
                </a:lnTo>
                <a:lnTo>
                  <a:pt x="92" y="527"/>
                </a:lnTo>
                <a:lnTo>
                  <a:pt x="109" y="527"/>
                </a:lnTo>
                <a:lnTo>
                  <a:pt x="109" y="552"/>
                </a:lnTo>
                <a:lnTo>
                  <a:pt x="104" y="591"/>
                </a:lnTo>
                <a:lnTo>
                  <a:pt x="104" y="591"/>
                </a:lnTo>
                <a:lnTo>
                  <a:pt x="106" y="592"/>
                </a:lnTo>
                <a:lnTo>
                  <a:pt x="113" y="596"/>
                </a:lnTo>
                <a:lnTo>
                  <a:pt x="118" y="597"/>
                </a:lnTo>
                <a:lnTo>
                  <a:pt x="122" y="598"/>
                </a:lnTo>
                <a:lnTo>
                  <a:pt x="127" y="597"/>
                </a:lnTo>
                <a:lnTo>
                  <a:pt x="134" y="596"/>
                </a:lnTo>
                <a:lnTo>
                  <a:pt x="134" y="596"/>
                </a:lnTo>
                <a:lnTo>
                  <a:pt x="145" y="589"/>
                </a:lnTo>
                <a:lnTo>
                  <a:pt x="155" y="582"/>
                </a:lnTo>
                <a:lnTo>
                  <a:pt x="161" y="581"/>
                </a:lnTo>
                <a:lnTo>
                  <a:pt x="166" y="580"/>
                </a:lnTo>
                <a:lnTo>
                  <a:pt x="172" y="580"/>
                </a:lnTo>
                <a:lnTo>
                  <a:pt x="178" y="584"/>
                </a:lnTo>
                <a:lnTo>
                  <a:pt x="178" y="584"/>
                </a:lnTo>
                <a:lnTo>
                  <a:pt x="184" y="586"/>
                </a:lnTo>
                <a:lnTo>
                  <a:pt x="188" y="590"/>
                </a:lnTo>
                <a:lnTo>
                  <a:pt x="193" y="595"/>
                </a:lnTo>
                <a:lnTo>
                  <a:pt x="195" y="596"/>
                </a:lnTo>
                <a:lnTo>
                  <a:pt x="200" y="596"/>
                </a:lnTo>
                <a:lnTo>
                  <a:pt x="218" y="596"/>
                </a:lnTo>
                <a:lnTo>
                  <a:pt x="218" y="596"/>
                </a:lnTo>
                <a:lnTo>
                  <a:pt x="230" y="594"/>
                </a:lnTo>
                <a:lnTo>
                  <a:pt x="240" y="590"/>
                </a:lnTo>
                <a:lnTo>
                  <a:pt x="258" y="581"/>
                </a:lnTo>
                <a:lnTo>
                  <a:pt x="266" y="577"/>
                </a:lnTo>
                <a:lnTo>
                  <a:pt x="273" y="576"/>
                </a:lnTo>
                <a:lnTo>
                  <a:pt x="282" y="575"/>
                </a:lnTo>
                <a:lnTo>
                  <a:pt x="289" y="579"/>
                </a:lnTo>
                <a:lnTo>
                  <a:pt x="289" y="579"/>
                </a:lnTo>
                <a:lnTo>
                  <a:pt x="297" y="582"/>
                </a:lnTo>
                <a:lnTo>
                  <a:pt x="300" y="586"/>
                </a:lnTo>
                <a:lnTo>
                  <a:pt x="304" y="592"/>
                </a:lnTo>
                <a:lnTo>
                  <a:pt x="308" y="594"/>
                </a:lnTo>
                <a:lnTo>
                  <a:pt x="311" y="595"/>
                </a:lnTo>
                <a:lnTo>
                  <a:pt x="320" y="595"/>
                </a:lnTo>
                <a:lnTo>
                  <a:pt x="331" y="594"/>
                </a:lnTo>
                <a:lnTo>
                  <a:pt x="331" y="594"/>
                </a:lnTo>
                <a:lnTo>
                  <a:pt x="345" y="591"/>
                </a:lnTo>
                <a:lnTo>
                  <a:pt x="356" y="587"/>
                </a:lnTo>
                <a:lnTo>
                  <a:pt x="365" y="584"/>
                </a:lnTo>
                <a:lnTo>
                  <a:pt x="373" y="581"/>
                </a:lnTo>
                <a:lnTo>
                  <a:pt x="385" y="574"/>
                </a:lnTo>
                <a:lnTo>
                  <a:pt x="395" y="569"/>
                </a:lnTo>
                <a:lnTo>
                  <a:pt x="395" y="569"/>
                </a:lnTo>
                <a:lnTo>
                  <a:pt x="399" y="568"/>
                </a:lnTo>
                <a:lnTo>
                  <a:pt x="400" y="568"/>
                </a:lnTo>
                <a:lnTo>
                  <a:pt x="399" y="570"/>
                </a:lnTo>
                <a:lnTo>
                  <a:pt x="399" y="573"/>
                </a:lnTo>
                <a:lnTo>
                  <a:pt x="400" y="575"/>
                </a:lnTo>
                <a:lnTo>
                  <a:pt x="405" y="576"/>
                </a:lnTo>
                <a:lnTo>
                  <a:pt x="416" y="576"/>
                </a:lnTo>
                <a:lnTo>
                  <a:pt x="432" y="574"/>
                </a:lnTo>
                <a:lnTo>
                  <a:pt x="432" y="574"/>
                </a:lnTo>
                <a:lnTo>
                  <a:pt x="442" y="571"/>
                </a:lnTo>
                <a:lnTo>
                  <a:pt x="451" y="568"/>
                </a:lnTo>
                <a:lnTo>
                  <a:pt x="458" y="565"/>
                </a:lnTo>
                <a:lnTo>
                  <a:pt x="463" y="560"/>
                </a:lnTo>
                <a:lnTo>
                  <a:pt x="473" y="553"/>
                </a:lnTo>
                <a:lnTo>
                  <a:pt x="479" y="544"/>
                </a:lnTo>
                <a:lnTo>
                  <a:pt x="484" y="538"/>
                </a:lnTo>
                <a:lnTo>
                  <a:pt x="487" y="536"/>
                </a:lnTo>
                <a:lnTo>
                  <a:pt x="489" y="534"/>
                </a:lnTo>
                <a:lnTo>
                  <a:pt x="492" y="534"/>
                </a:lnTo>
                <a:lnTo>
                  <a:pt x="494" y="536"/>
                </a:lnTo>
                <a:lnTo>
                  <a:pt x="498" y="538"/>
                </a:lnTo>
                <a:lnTo>
                  <a:pt x="503" y="542"/>
                </a:lnTo>
                <a:lnTo>
                  <a:pt x="503" y="542"/>
                </a:lnTo>
                <a:lnTo>
                  <a:pt x="510" y="552"/>
                </a:lnTo>
                <a:lnTo>
                  <a:pt x="519" y="563"/>
                </a:lnTo>
                <a:lnTo>
                  <a:pt x="534" y="586"/>
                </a:lnTo>
                <a:lnTo>
                  <a:pt x="542" y="597"/>
                </a:lnTo>
                <a:lnTo>
                  <a:pt x="552" y="606"/>
                </a:lnTo>
                <a:lnTo>
                  <a:pt x="558" y="610"/>
                </a:lnTo>
                <a:lnTo>
                  <a:pt x="566" y="613"/>
                </a:lnTo>
                <a:lnTo>
                  <a:pt x="573" y="616"/>
                </a:lnTo>
                <a:lnTo>
                  <a:pt x="582" y="618"/>
                </a:lnTo>
                <a:lnTo>
                  <a:pt x="582" y="618"/>
                </a:lnTo>
                <a:lnTo>
                  <a:pt x="614" y="623"/>
                </a:lnTo>
                <a:lnTo>
                  <a:pt x="630" y="624"/>
                </a:lnTo>
                <a:lnTo>
                  <a:pt x="646" y="626"/>
                </a:lnTo>
                <a:lnTo>
                  <a:pt x="663" y="626"/>
                </a:lnTo>
                <a:lnTo>
                  <a:pt x="682" y="623"/>
                </a:lnTo>
                <a:lnTo>
                  <a:pt x="702" y="621"/>
                </a:lnTo>
                <a:lnTo>
                  <a:pt x="725" y="616"/>
                </a:lnTo>
                <a:lnTo>
                  <a:pt x="725" y="616"/>
                </a:lnTo>
                <a:lnTo>
                  <a:pt x="766" y="606"/>
                </a:lnTo>
                <a:lnTo>
                  <a:pt x="781" y="602"/>
                </a:lnTo>
                <a:lnTo>
                  <a:pt x="792" y="601"/>
                </a:lnTo>
                <a:lnTo>
                  <a:pt x="799" y="602"/>
                </a:lnTo>
                <a:lnTo>
                  <a:pt x="805" y="605"/>
                </a:lnTo>
                <a:lnTo>
                  <a:pt x="807" y="606"/>
                </a:lnTo>
                <a:lnTo>
                  <a:pt x="808" y="608"/>
                </a:lnTo>
                <a:lnTo>
                  <a:pt x="809" y="616"/>
                </a:lnTo>
                <a:lnTo>
                  <a:pt x="809" y="616"/>
                </a:lnTo>
                <a:lnTo>
                  <a:pt x="809" y="619"/>
                </a:lnTo>
                <a:lnTo>
                  <a:pt x="808" y="623"/>
                </a:lnTo>
                <a:lnTo>
                  <a:pt x="804" y="629"/>
                </a:lnTo>
                <a:lnTo>
                  <a:pt x="797" y="640"/>
                </a:lnTo>
                <a:lnTo>
                  <a:pt x="795" y="643"/>
                </a:lnTo>
                <a:lnTo>
                  <a:pt x="797" y="644"/>
                </a:lnTo>
                <a:lnTo>
                  <a:pt x="798" y="645"/>
                </a:lnTo>
                <a:lnTo>
                  <a:pt x="807" y="644"/>
                </a:lnTo>
                <a:lnTo>
                  <a:pt x="821" y="643"/>
                </a:lnTo>
                <a:lnTo>
                  <a:pt x="821" y="643"/>
                </a:lnTo>
                <a:lnTo>
                  <a:pt x="830" y="640"/>
                </a:lnTo>
                <a:lnTo>
                  <a:pt x="837" y="638"/>
                </a:lnTo>
                <a:lnTo>
                  <a:pt x="851" y="632"/>
                </a:lnTo>
                <a:lnTo>
                  <a:pt x="861" y="626"/>
                </a:lnTo>
                <a:lnTo>
                  <a:pt x="868" y="619"/>
                </a:lnTo>
                <a:lnTo>
                  <a:pt x="874" y="616"/>
                </a:lnTo>
                <a:lnTo>
                  <a:pt x="876" y="616"/>
                </a:lnTo>
                <a:lnTo>
                  <a:pt x="878" y="616"/>
                </a:lnTo>
                <a:lnTo>
                  <a:pt x="881" y="618"/>
                </a:lnTo>
                <a:lnTo>
                  <a:pt x="882" y="621"/>
                </a:lnTo>
                <a:lnTo>
                  <a:pt x="886" y="633"/>
                </a:lnTo>
                <a:lnTo>
                  <a:pt x="886" y="633"/>
                </a:lnTo>
                <a:lnTo>
                  <a:pt x="891" y="656"/>
                </a:lnTo>
                <a:lnTo>
                  <a:pt x="893" y="664"/>
                </a:lnTo>
                <a:lnTo>
                  <a:pt x="895" y="670"/>
                </a:lnTo>
                <a:lnTo>
                  <a:pt x="898" y="674"/>
                </a:lnTo>
                <a:lnTo>
                  <a:pt x="903" y="676"/>
                </a:lnTo>
                <a:lnTo>
                  <a:pt x="910" y="677"/>
                </a:lnTo>
                <a:lnTo>
                  <a:pt x="920" y="677"/>
                </a:lnTo>
                <a:lnTo>
                  <a:pt x="920" y="677"/>
                </a:lnTo>
                <a:lnTo>
                  <a:pt x="928" y="675"/>
                </a:lnTo>
                <a:lnTo>
                  <a:pt x="936" y="671"/>
                </a:lnTo>
                <a:lnTo>
                  <a:pt x="946" y="665"/>
                </a:lnTo>
                <a:lnTo>
                  <a:pt x="957" y="658"/>
                </a:lnTo>
                <a:lnTo>
                  <a:pt x="983" y="640"/>
                </a:lnTo>
                <a:lnTo>
                  <a:pt x="1008" y="622"/>
                </a:lnTo>
                <a:lnTo>
                  <a:pt x="1031" y="606"/>
                </a:lnTo>
                <a:lnTo>
                  <a:pt x="1040" y="600"/>
                </a:lnTo>
                <a:lnTo>
                  <a:pt x="1049" y="595"/>
                </a:lnTo>
                <a:lnTo>
                  <a:pt x="1053" y="594"/>
                </a:lnTo>
                <a:lnTo>
                  <a:pt x="1056" y="594"/>
                </a:lnTo>
                <a:lnTo>
                  <a:pt x="1057" y="594"/>
                </a:lnTo>
                <a:lnTo>
                  <a:pt x="1057" y="596"/>
                </a:lnTo>
                <a:lnTo>
                  <a:pt x="1057" y="597"/>
                </a:lnTo>
                <a:lnTo>
                  <a:pt x="1053" y="606"/>
                </a:lnTo>
                <a:lnTo>
                  <a:pt x="1053" y="606"/>
                </a:lnTo>
                <a:lnTo>
                  <a:pt x="1034" y="642"/>
                </a:lnTo>
                <a:lnTo>
                  <a:pt x="1025" y="658"/>
                </a:lnTo>
                <a:lnTo>
                  <a:pt x="1019" y="670"/>
                </a:lnTo>
                <a:lnTo>
                  <a:pt x="1018" y="676"/>
                </a:lnTo>
                <a:lnTo>
                  <a:pt x="1016" y="681"/>
                </a:lnTo>
                <a:lnTo>
                  <a:pt x="1018" y="685"/>
                </a:lnTo>
                <a:lnTo>
                  <a:pt x="1019" y="689"/>
                </a:lnTo>
                <a:lnTo>
                  <a:pt x="1023" y="690"/>
                </a:lnTo>
                <a:lnTo>
                  <a:pt x="1028" y="691"/>
                </a:lnTo>
                <a:lnTo>
                  <a:pt x="1035" y="691"/>
                </a:lnTo>
                <a:lnTo>
                  <a:pt x="1044" y="690"/>
                </a:lnTo>
                <a:lnTo>
                  <a:pt x="1044" y="690"/>
                </a:lnTo>
                <a:lnTo>
                  <a:pt x="1063" y="684"/>
                </a:lnTo>
                <a:lnTo>
                  <a:pt x="1082" y="677"/>
                </a:lnTo>
                <a:lnTo>
                  <a:pt x="1115" y="665"/>
                </a:lnTo>
                <a:lnTo>
                  <a:pt x="1129" y="660"/>
                </a:lnTo>
                <a:lnTo>
                  <a:pt x="1140" y="656"/>
                </a:lnTo>
                <a:lnTo>
                  <a:pt x="1144" y="656"/>
                </a:lnTo>
                <a:lnTo>
                  <a:pt x="1147" y="658"/>
                </a:lnTo>
                <a:lnTo>
                  <a:pt x="1151" y="659"/>
                </a:lnTo>
                <a:lnTo>
                  <a:pt x="1152" y="663"/>
                </a:lnTo>
                <a:lnTo>
                  <a:pt x="1152" y="663"/>
                </a:lnTo>
                <a:lnTo>
                  <a:pt x="1155" y="665"/>
                </a:lnTo>
                <a:lnTo>
                  <a:pt x="1160" y="668"/>
                </a:lnTo>
                <a:lnTo>
                  <a:pt x="1166" y="669"/>
                </a:lnTo>
                <a:lnTo>
                  <a:pt x="1176" y="670"/>
                </a:lnTo>
                <a:lnTo>
                  <a:pt x="1199" y="670"/>
                </a:lnTo>
                <a:lnTo>
                  <a:pt x="1233" y="668"/>
                </a:lnTo>
                <a:lnTo>
                  <a:pt x="1275" y="661"/>
                </a:lnTo>
                <a:lnTo>
                  <a:pt x="1328" y="653"/>
                </a:lnTo>
                <a:lnTo>
                  <a:pt x="1391" y="642"/>
                </a:lnTo>
                <a:lnTo>
                  <a:pt x="1465" y="628"/>
                </a:lnTo>
                <a:lnTo>
                  <a:pt x="1465" y="628"/>
                </a:lnTo>
                <a:lnTo>
                  <a:pt x="1541" y="611"/>
                </a:lnTo>
                <a:lnTo>
                  <a:pt x="1613" y="595"/>
                </a:lnTo>
                <a:lnTo>
                  <a:pt x="1678" y="577"/>
                </a:lnTo>
                <a:lnTo>
                  <a:pt x="1736" y="561"/>
                </a:lnTo>
                <a:lnTo>
                  <a:pt x="1783" y="548"/>
                </a:lnTo>
                <a:lnTo>
                  <a:pt x="1820" y="536"/>
                </a:lnTo>
                <a:lnTo>
                  <a:pt x="1845" y="527"/>
                </a:lnTo>
                <a:lnTo>
                  <a:pt x="1851" y="523"/>
                </a:lnTo>
                <a:lnTo>
                  <a:pt x="1855" y="522"/>
                </a:lnTo>
                <a:lnTo>
                  <a:pt x="1855" y="522"/>
                </a:lnTo>
                <a:lnTo>
                  <a:pt x="1857" y="518"/>
                </a:lnTo>
                <a:lnTo>
                  <a:pt x="1859" y="513"/>
                </a:lnTo>
                <a:lnTo>
                  <a:pt x="1861" y="506"/>
                </a:lnTo>
                <a:lnTo>
                  <a:pt x="1862" y="497"/>
                </a:lnTo>
                <a:lnTo>
                  <a:pt x="1872" y="497"/>
                </a:lnTo>
                <a:lnTo>
                  <a:pt x="1872" y="470"/>
                </a:lnTo>
                <a:lnTo>
                  <a:pt x="1872" y="470"/>
                </a:lnTo>
                <a:lnTo>
                  <a:pt x="1859" y="468"/>
                </a:lnTo>
                <a:lnTo>
                  <a:pt x="1819" y="461"/>
                </a:lnTo>
                <a:lnTo>
                  <a:pt x="1791" y="459"/>
                </a:lnTo>
                <a:lnTo>
                  <a:pt x="1757" y="457"/>
                </a:lnTo>
                <a:lnTo>
                  <a:pt x="1719" y="454"/>
                </a:lnTo>
                <a:lnTo>
                  <a:pt x="1677" y="453"/>
                </a:lnTo>
                <a:lnTo>
                  <a:pt x="1677" y="453"/>
                </a:lnTo>
                <a:lnTo>
                  <a:pt x="1594" y="452"/>
                </a:lnTo>
                <a:lnTo>
                  <a:pt x="1528" y="453"/>
                </a:lnTo>
                <a:lnTo>
                  <a:pt x="1467" y="455"/>
                </a:lnTo>
                <a:lnTo>
                  <a:pt x="1467" y="455"/>
                </a:lnTo>
                <a:lnTo>
                  <a:pt x="1433" y="443"/>
                </a:lnTo>
                <a:lnTo>
                  <a:pt x="1354" y="415"/>
                </a:lnTo>
                <a:lnTo>
                  <a:pt x="1305" y="399"/>
                </a:lnTo>
                <a:lnTo>
                  <a:pt x="1258" y="382"/>
                </a:lnTo>
                <a:lnTo>
                  <a:pt x="1215" y="370"/>
                </a:lnTo>
                <a:lnTo>
                  <a:pt x="1179" y="361"/>
                </a:lnTo>
                <a:lnTo>
                  <a:pt x="1179" y="361"/>
                </a:lnTo>
                <a:lnTo>
                  <a:pt x="1147" y="355"/>
                </a:lnTo>
                <a:lnTo>
                  <a:pt x="1110" y="350"/>
                </a:lnTo>
                <a:lnTo>
                  <a:pt x="1073" y="348"/>
                </a:lnTo>
                <a:lnTo>
                  <a:pt x="1037" y="345"/>
                </a:lnTo>
                <a:lnTo>
                  <a:pt x="978" y="344"/>
                </a:lnTo>
                <a:lnTo>
                  <a:pt x="955" y="344"/>
                </a:lnTo>
                <a:lnTo>
                  <a:pt x="955" y="344"/>
                </a:lnTo>
                <a:lnTo>
                  <a:pt x="916" y="321"/>
                </a:lnTo>
                <a:lnTo>
                  <a:pt x="888" y="302"/>
                </a:lnTo>
                <a:lnTo>
                  <a:pt x="876" y="294"/>
                </a:lnTo>
                <a:lnTo>
                  <a:pt x="868" y="287"/>
                </a:lnTo>
                <a:lnTo>
                  <a:pt x="868" y="287"/>
                </a:lnTo>
                <a:lnTo>
                  <a:pt x="851" y="266"/>
                </a:lnTo>
                <a:lnTo>
                  <a:pt x="828" y="237"/>
                </a:lnTo>
                <a:lnTo>
                  <a:pt x="799" y="199"/>
                </a:lnTo>
                <a:lnTo>
                  <a:pt x="814" y="199"/>
                </a:lnTo>
                <a:lnTo>
                  <a:pt x="814" y="199"/>
                </a:lnTo>
                <a:lnTo>
                  <a:pt x="816" y="190"/>
                </a:lnTo>
                <a:lnTo>
                  <a:pt x="823" y="170"/>
                </a:lnTo>
                <a:lnTo>
                  <a:pt x="829" y="138"/>
                </a:lnTo>
                <a:lnTo>
                  <a:pt x="831" y="120"/>
                </a:lnTo>
                <a:lnTo>
                  <a:pt x="834" y="100"/>
                </a:lnTo>
                <a:lnTo>
                  <a:pt x="834" y="100"/>
                </a:lnTo>
                <a:lnTo>
                  <a:pt x="834" y="89"/>
                </a:lnTo>
                <a:lnTo>
                  <a:pt x="834" y="79"/>
                </a:lnTo>
                <a:lnTo>
                  <a:pt x="832" y="70"/>
                </a:lnTo>
                <a:lnTo>
                  <a:pt x="830" y="63"/>
                </a:lnTo>
                <a:lnTo>
                  <a:pt x="828" y="54"/>
                </a:lnTo>
                <a:lnTo>
                  <a:pt x="824" y="48"/>
                </a:lnTo>
                <a:lnTo>
                  <a:pt x="816" y="36"/>
                </a:lnTo>
                <a:lnTo>
                  <a:pt x="807" y="26"/>
                </a:lnTo>
                <a:lnTo>
                  <a:pt x="795" y="17"/>
                </a:lnTo>
                <a:lnTo>
                  <a:pt x="784" y="11"/>
                </a:lnTo>
                <a:lnTo>
                  <a:pt x="772" y="5"/>
                </a:lnTo>
                <a:lnTo>
                  <a:pt x="772" y="5"/>
                </a:lnTo>
                <a:lnTo>
                  <a:pt x="760" y="2"/>
                </a:lnTo>
                <a:lnTo>
                  <a:pt x="747" y="0"/>
                </a:lnTo>
                <a:lnTo>
                  <a:pt x="734" y="0"/>
                </a:lnTo>
                <a:lnTo>
                  <a:pt x="721" y="2"/>
                </a:lnTo>
                <a:lnTo>
                  <a:pt x="709" y="6"/>
                </a:lnTo>
                <a:lnTo>
                  <a:pt x="698" y="11"/>
                </a:lnTo>
                <a:lnTo>
                  <a:pt x="688" y="18"/>
                </a:lnTo>
                <a:lnTo>
                  <a:pt x="681" y="27"/>
                </a:lnTo>
                <a:lnTo>
                  <a:pt x="681" y="27"/>
                </a:lnTo>
                <a:lnTo>
                  <a:pt x="673" y="38"/>
                </a:lnTo>
                <a:lnTo>
                  <a:pt x="668" y="50"/>
                </a:lnTo>
                <a:lnTo>
                  <a:pt x="666" y="63"/>
                </a:lnTo>
                <a:lnTo>
                  <a:pt x="663" y="74"/>
                </a:lnTo>
                <a:lnTo>
                  <a:pt x="661" y="94"/>
                </a:lnTo>
                <a:lnTo>
                  <a:pt x="661" y="102"/>
                </a:lnTo>
                <a:lnTo>
                  <a:pt x="671" y="110"/>
                </a:lnTo>
                <a:lnTo>
                  <a:pt x="668" y="117"/>
                </a:lnTo>
                <a:lnTo>
                  <a:pt x="668" y="117"/>
                </a:lnTo>
                <a:lnTo>
                  <a:pt x="656" y="112"/>
                </a:lnTo>
                <a:lnTo>
                  <a:pt x="642" y="107"/>
                </a:lnTo>
                <a:lnTo>
                  <a:pt x="625" y="104"/>
                </a:lnTo>
                <a:lnTo>
                  <a:pt x="607" y="100"/>
                </a:lnTo>
                <a:lnTo>
                  <a:pt x="598" y="100"/>
                </a:lnTo>
                <a:lnTo>
                  <a:pt x="589" y="100"/>
                </a:lnTo>
                <a:lnTo>
                  <a:pt x="579" y="100"/>
                </a:lnTo>
                <a:lnTo>
                  <a:pt x="572" y="102"/>
                </a:lnTo>
                <a:lnTo>
                  <a:pt x="563" y="105"/>
                </a:lnTo>
                <a:lnTo>
                  <a:pt x="557" y="110"/>
                </a:lnTo>
                <a:lnTo>
                  <a:pt x="557" y="110"/>
                </a:lnTo>
                <a:lnTo>
                  <a:pt x="551" y="115"/>
                </a:lnTo>
                <a:lnTo>
                  <a:pt x="548" y="121"/>
                </a:lnTo>
                <a:lnTo>
                  <a:pt x="548" y="128"/>
                </a:lnTo>
                <a:lnTo>
                  <a:pt x="550" y="136"/>
                </a:lnTo>
                <a:lnTo>
                  <a:pt x="552" y="144"/>
                </a:lnTo>
                <a:lnTo>
                  <a:pt x="556" y="153"/>
                </a:lnTo>
                <a:lnTo>
                  <a:pt x="567" y="169"/>
                </a:lnTo>
                <a:lnTo>
                  <a:pt x="579" y="185"/>
                </a:lnTo>
                <a:lnTo>
                  <a:pt x="592" y="199"/>
                </a:lnTo>
                <a:lnTo>
                  <a:pt x="604" y="211"/>
                </a:lnTo>
                <a:lnTo>
                  <a:pt x="604" y="211"/>
                </a:lnTo>
                <a:lnTo>
                  <a:pt x="597" y="231"/>
                </a:lnTo>
                <a:lnTo>
                  <a:pt x="590" y="248"/>
                </a:lnTo>
                <a:lnTo>
                  <a:pt x="584" y="265"/>
                </a:lnTo>
                <a:lnTo>
                  <a:pt x="584" y="265"/>
                </a:lnTo>
                <a:lnTo>
                  <a:pt x="578" y="279"/>
                </a:lnTo>
                <a:lnTo>
                  <a:pt x="574" y="292"/>
                </a:lnTo>
                <a:lnTo>
                  <a:pt x="573" y="300"/>
                </a:lnTo>
                <a:lnTo>
                  <a:pt x="573" y="306"/>
                </a:lnTo>
                <a:lnTo>
                  <a:pt x="574" y="313"/>
                </a:lnTo>
                <a:lnTo>
                  <a:pt x="577" y="322"/>
                </a:lnTo>
                <a:lnTo>
                  <a:pt x="577" y="322"/>
                </a:lnTo>
                <a:lnTo>
                  <a:pt x="581" y="336"/>
                </a:lnTo>
                <a:lnTo>
                  <a:pt x="583" y="347"/>
                </a:lnTo>
                <a:lnTo>
                  <a:pt x="584" y="357"/>
                </a:lnTo>
                <a:lnTo>
                  <a:pt x="584" y="357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7">
            <a:extLst>
              <a:ext uri="{FF2B5EF4-FFF2-40B4-BE49-F238E27FC236}">
                <a16:creationId xmlns:a16="http://schemas.microsoft.com/office/drawing/2014/main" id="{23D913BA-E7F4-47E3-8A34-C6EB26BEA4AE}"/>
              </a:ext>
            </a:extLst>
          </p:cNvPr>
          <p:cNvSpPr>
            <a:spLocks noEditPoints="1"/>
          </p:cNvSpPr>
          <p:nvPr/>
        </p:nvSpPr>
        <p:spPr bwMode="auto">
          <a:xfrm>
            <a:off x="4118890" y="4930635"/>
            <a:ext cx="1581060" cy="1150840"/>
          </a:xfrm>
          <a:custGeom>
            <a:avLst/>
            <a:gdLst>
              <a:gd name="T0" fmla="*/ 205 w 1323"/>
              <a:gd name="T1" fmla="*/ 66 h 963"/>
              <a:gd name="T2" fmla="*/ 163 w 1323"/>
              <a:gd name="T3" fmla="*/ 56 h 963"/>
              <a:gd name="T4" fmla="*/ 147 w 1323"/>
              <a:gd name="T5" fmla="*/ 91 h 963"/>
              <a:gd name="T6" fmla="*/ 160 w 1323"/>
              <a:gd name="T7" fmla="*/ 207 h 963"/>
              <a:gd name="T8" fmla="*/ 116 w 1323"/>
              <a:gd name="T9" fmla="*/ 265 h 963"/>
              <a:gd name="T10" fmla="*/ 27 w 1323"/>
              <a:gd name="T11" fmla="*/ 463 h 963"/>
              <a:gd name="T12" fmla="*/ 1 w 1323"/>
              <a:gd name="T13" fmla="*/ 529 h 963"/>
              <a:gd name="T14" fmla="*/ 70 w 1323"/>
              <a:gd name="T15" fmla="*/ 542 h 963"/>
              <a:gd name="T16" fmla="*/ 66 w 1323"/>
              <a:gd name="T17" fmla="*/ 615 h 963"/>
              <a:gd name="T18" fmla="*/ 100 w 1323"/>
              <a:gd name="T19" fmla="*/ 669 h 963"/>
              <a:gd name="T20" fmla="*/ 112 w 1323"/>
              <a:gd name="T21" fmla="*/ 762 h 963"/>
              <a:gd name="T22" fmla="*/ 79 w 1323"/>
              <a:gd name="T23" fmla="*/ 819 h 963"/>
              <a:gd name="T24" fmla="*/ 59 w 1323"/>
              <a:gd name="T25" fmla="*/ 955 h 963"/>
              <a:gd name="T26" fmla="*/ 116 w 1323"/>
              <a:gd name="T27" fmla="*/ 955 h 963"/>
              <a:gd name="T28" fmla="*/ 386 w 1323"/>
              <a:gd name="T29" fmla="*/ 963 h 963"/>
              <a:gd name="T30" fmla="*/ 548 w 1323"/>
              <a:gd name="T31" fmla="*/ 956 h 963"/>
              <a:gd name="T32" fmla="*/ 713 w 1323"/>
              <a:gd name="T33" fmla="*/ 951 h 963"/>
              <a:gd name="T34" fmla="*/ 886 w 1323"/>
              <a:gd name="T35" fmla="*/ 922 h 963"/>
              <a:gd name="T36" fmla="*/ 957 w 1323"/>
              <a:gd name="T37" fmla="*/ 929 h 963"/>
              <a:gd name="T38" fmla="*/ 1037 w 1323"/>
              <a:gd name="T39" fmla="*/ 906 h 963"/>
              <a:gd name="T40" fmla="*/ 1197 w 1323"/>
              <a:gd name="T41" fmla="*/ 772 h 963"/>
              <a:gd name="T42" fmla="*/ 1302 w 1323"/>
              <a:gd name="T43" fmla="*/ 655 h 963"/>
              <a:gd name="T44" fmla="*/ 1318 w 1323"/>
              <a:gd name="T45" fmla="*/ 623 h 963"/>
              <a:gd name="T46" fmla="*/ 1320 w 1323"/>
              <a:gd name="T47" fmla="*/ 578 h 963"/>
              <a:gd name="T48" fmla="*/ 1253 w 1323"/>
              <a:gd name="T49" fmla="*/ 530 h 963"/>
              <a:gd name="T50" fmla="*/ 1132 w 1323"/>
              <a:gd name="T51" fmla="*/ 535 h 963"/>
              <a:gd name="T52" fmla="*/ 1055 w 1323"/>
              <a:gd name="T53" fmla="*/ 418 h 963"/>
              <a:gd name="T54" fmla="*/ 1062 w 1323"/>
              <a:gd name="T55" fmla="*/ 384 h 963"/>
              <a:gd name="T56" fmla="*/ 1017 w 1323"/>
              <a:gd name="T57" fmla="*/ 316 h 963"/>
              <a:gd name="T58" fmla="*/ 980 w 1323"/>
              <a:gd name="T59" fmla="*/ 444 h 963"/>
              <a:gd name="T60" fmla="*/ 971 w 1323"/>
              <a:gd name="T61" fmla="*/ 489 h 963"/>
              <a:gd name="T62" fmla="*/ 995 w 1323"/>
              <a:gd name="T63" fmla="*/ 537 h 963"/>
              <a:gd name="T64" fmla="*/ 1004 w 1323"/>
              <a:gd name="T65" fmla="*/ 555 h 963"/>
              <a:gd name="T66" fmla="*/ 1007 w 1323"/>
              <a:gd name="T67" fmla="*/ 563 h 963"/>
              <a:gd name="T68" fmla="*/ 848 w 1323"/>
              <a:gd name="T69" fmla="*/ 568 h 963"/>
              <a:gd name="T70" fmla="*/ 405 w 1323"/>
              <a:gd name="T71" fmla="*/ 607 h 963"/>
              <a:gd name="T72" fmla="*/ 412 w 1323"/>
              <a:gd name="T73" fmla="*/ 590 h 963"/>
              <a:gd name="T74" fmla="*/ 411 w 1323"/>
              <a:gd name="T75" fmla="*/ 565 h 963"/>
              <a:gd name="T76" fmla="*/ 368 w 1323"/>
              <a:gd name="T77" fmla="*/ 477 h 963"/>
              <a:gd name="T78" fmla="*/ 352 w 1323"/>
              <a:gd name="T79" fmla="*/ 391 h 963"/>
              <a:gd name="T80" fmla="*/ 357 w 1323"/>
              <a:gd name="T81" fmla="*/ 315 h 963"/>
              <a:gd name="T82" fmla="*/ 359 w 1323"/>
              <a:gd name="T83" fmla="*/ 278 h 963"/>
              <a:gd name="T84" fmla="*/ 357 w 1323"/>
              <a:gd name="T85" fmla="*/ 242 h 963"/>
              <a:gd name="T86" fmla="*/ 421 w 1323"/>
              <a:gd name="T87" fmla="*/ 215 h 963"/>
              <a:gd name="T88" fmla="*/ 438 w 1323"/>
              <a:gd name="T89" fmla="*/ 147 h 963"/>
              <a:gd name="T90" fmla="*/ 431 w 1323"/>
              <a:gd name="T91" fmla="*/ 86 h 963"/>
              <a:gd name="T92" fmla="*/ 401 w 1323"/>
              <a:gd name="T93" fmla="*/ 36 h 963"/>
              <a:gd name="T94" fmla="*/ 369 w 1323"/>
              <a:gd name="T95" fmla="*/ 12 h 963"/>
              <a:gd name="T96" fmla="*/ 292 w 1323"/>
              <a:gd name="T97" fmla="*/ 3 h 963"/>
              <a:gd name="T98" fmla="*/ 239 w 1323"/>
              <a:gd name="T99" fmla="*/ 40 h 963"/>
              <a:gd name="T100" fmla="*/ 223 w 1323"/>
              <a:gd name="T101" fmla="*/ 89 h 963"/>
              <a:gd name="T102" fmla="*/ 333 w 1323"/>
              <a:gd name="T103" fmla="*/ 589 h 963"/>
              <a:gd name="T104" fmla="*/ 349 w 1323"/>
              <a:gd name="T105" fmla="*/ 615 h 963"/>
              <a:gd name="T106" fmla="*/ 359 w 1323"/>
              <a:gd name="T107" fmla="*/ 631 h 963"/>
              <a:gd name="T108" fmla="*/ 311 w 1323"/>
              <a:gd name="T109" fmla="*/ 608 h 963"/>
              <a:gd name="T110" fmla="*/ 284 w 1323"/>
              <a:gd name="T111" fmla="*/ 592 h 963"/>
              <a:gd name="T112" fmla="*/ 303 w 1323"/>
              <a:gd name="T113" fmla="*/ 572 h 9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323" h="963">
                <a:moveTo>
                  <a:pt x="223" y="89"/>
                </a:moveTo>
                <a:lnTo>
                  <a:pt x="223" y="89"/>
                </a:lnTo>
                <a:lnTo>
                  <a:pt x="221" y="83"/>
                </a:lnTo>
                <a:lnTo>
                  <a:pt x="217" y="78"/>
                </a:lnTo>
                <a:lnTo>
                  <a:pt x="212" y="72"/>
                </a:lnTo>
                <a:lnTo>
                  <a:pt x="205" y="66"/>
                </a:lnTo>
                <a:lnTo>
                  <a:pt x="195" y="61"/>
                </a:lnTo>
                <a:lnTo>
                  <a:pt x="182" y="57"/>
                </a:lnTo>
                <a:lnTo>
                  <a:pt x="175" y="56"/>
                </a:lnTo>
                <a:lnTo>
                  <a:pt x="168" y="56"/>
                </a:lnTo>
                <a:lnTo>
                  <a:pt x="168" y="56"/>
                </a:lnTo>
                <a:lnTo>
                  <a:pt x="163" y="56"/>
                </a:lnTo>
                <a:lnTo>
                  <a:pt x="160" y="57"/>
                </a:lnTo>
                <a:lnTo>
                  <a:pt x="157" y="60"/>
                </a:lnTo>
                <a:lnTo>
                  <a:pt x="154" y="62"/>
                </a:lnTo>
                <a:lnTo>
                  <a:pt x="150" y="70"/>
                </a:lnTo>
                <a:lnTo>
                  <a:pt x="148" y="79"/>
                </a:lnTo>
                <a:lnTo>
                  <a:pt x="147" y="91"/>
                </a:lnTo>
                <a:lnTo>
                  <a:pt x="145" y="104"/>
                </a:lnTo>
                <a:lnTo>
                  <a:pt x="148" y="131"/>
                </a:lnTo>
                <a:lnTo>
                  <a:pt x="152" y="158"/>
                </a:lnTo>
                <a:lnTo>
                  <a:pt x="155" y="183"/>
                </a:lnTo>
                <a:lnTo>
                  <a:pt x="160" y="207"/>
                </a:lnTo>
                <a:lnTo>
                  <a:pt x="160" y="207"/>
                </a:lnTo>
                <a:lnTo>
                  <a:pt x="157" y="210"/>
                </a:lnTo>
                <a:lnTo>
                  <a:pt x="144" y="224"/>
                </a:lnTo>
                <a:lnTo>
                  <a:pt x="129" y="242"/>
                </a:lnTo>
                <a:lnTo>
                  <a:pt x="122" y="253"/>
                </a:lnTo>
                <a:lnTo>
                  <a:pt x="116" y="265"/>
                </a:lnTo>
                <a:lnTo>
                  <a:pt x="116" y="265"/>
                </a:lnTo>
                <a:lnTo>
                  <a:pt x="100" y="298"/>
                </a:lnTo>
                <a:lnTo>
                  <a:pt x="81" y="344"/>
                </a:lnTo>
                <a:lnTo>
                  <a:pt x="61" y="392"/>
                </a:lnTo>
                <a:lnTo>
                  <a:pt x="44" y="431"/>
                </a:lnTo>
                <a:lnTo>
                  <a:pt x="44" y="431"/>
                </a:lnTo>
                <a:lnTo>
                  <a:pt x="27" y="463"/>
                </a:lnTo>
                <a:lnTo>
                  <a:pt x="11" y="493"/>
                </a:lnTo>
                <a:lnTo>
                  <a:pt x="6" y="507"/>
                </a:lnTo>
                <a:lnTo>
                  <a:pt x="1" y="516"/>
                </a:lnTo>
                <a:lnTo>
                  <a:pt x="0" y="524"/>
                </a:lnTo>
                <a:lnTo>
                  <a:pt x="0" y="528"/>
                </a:lnTo>
                <a:lnTo>
                  <a:pt x="1" y="529"/>
                </a:lnTo>
                <a:lnTo>
                  <a:pt x="1" y="529"/>
                </a:lnTo>
                <a:lnTo>
                  <a:pt x="7" y="531"/>
                </a:lnTo>
                <a:lnTo>
                  <a:pt x="16" y="534"/>
                </a:lnTo>
                <a:lnTo>
                  <a:pt x="39" y="537"/>
                </a:lnTo>
                <a:lnTo>
                  <a:pt x="70" y="542"/>
                </a:lnTo>
                <a:lnTo>
                  <a:pt x="70" y="542"/>
                </a:lnTo>
                <a:lnTo>
                  <a:pt x="70" y="546"/>
                </a:lnTo>
                <a:lnTo>
                  <a:pt x="70" y="558"/>
                </a:lnTo>
                <a:lnTo>
                  <a:pt x="70" y="578"/>
                </a:lnTo>
                <a:lnTo>
                  <a:pt x="66" y="607"/>
                </a:lnTo>
                <a:lnTo>
                  <a:pt x="66" y="607"/>
                </a:lnTo>
                <a:lnTo>
                  <a:pt x="66" y="615"/>
                </a:lnTo>
                <a:lnTo>
                  <a:pt x="68" y="624"/>
                </a:lnTo>
                <a:lnTo>
                  <a:pt x="70" y="631"/>
                </a:lnTo>
                <a:lnTo>
                  <a:pt x="75" y="640"/>
                </a:lnTo>
                <a:lnTo>
                  <a:pt x="80" y="647"/>
                </a:lnTo>
                <a:lnTo>
                  <a:pt x="86" y="655"/>
                </a:lnTo>
                <a:lnTo>
                  <a:pt x="100" y="669"/>
                </a:lnTo>
                <a:lnTo>
                  <a:pt x="113" y="681"/>
                </a:lnTo>
                <a:lnTo>
                  <a:pt x="126" y="690"/>
                </a:lnTo>
                <a:lnTo>
                  <a:pt x="138" y="698"/>
                </a:lnTo>
                <a:lnTo>
                  <a:pt x="138" y="741"/>
                </a:lnTo>
                <a:lnTo>
                  <a:pt x="138" y="741"/>
                </a:lnTo>
                <a:lnTo>
                  <a:pt x="112" y="762"/>
                </a:lnTo>
                <a:lnTo>
                  <a:pt x="94" y="781"/>
                </a:lnTo>
                <a:lnTo>
                  <a:pt x="86" y="788"/>
                </a:lnTo>
                <a:lnTo>
                  <a:pt x="82" y="793"/>
                </a:lnTo>
                <a:lnTo>
                  <a:pt x="82" y="793"/>
                </a:lnTo>
                <a:lnTo>
                  <a:pt x="81" y="802"/>
                </a:lnTo>
                <a:lnTo>
                  <a:pt x="79" y="819"/>
                </a:lnTo>
                <a:lnTo>
                  <a:pt x="76" y="866"/>
                </a:lnTo>
                <a:lnTo>
                  <a:pt x="73" y="930"/>
                </a:lnTo>
                <a:lnTo>
                  <a:pt x="73" y="930"/>
                </a:lnTo>
                <a:lnTo>
                  <a:pt x="64" y="942"/>
                </a:lnTo>
                <a:lnTo>
                  <a:pt x="59" y="951"/>
                </a:lnTo>
                <a:lnTo>
                  <a:pt x="59" y="955"/>
                </a:lnTo>
                <a:lnTo>
                  <a:pt x="59" y="955"/>
                </a:lnTo>
                <a:lnTo>
                  <a:pt x="60" y="956"/>
                </a:lnTo>
                <a:lnTo>
                  <a:pt x="60" y="956"/>
                </a:lnTo>
                <a:lnTo>
                  <a:pt x="69" y="956"/>
                </a:lnTo>
                <a:lnTo>
                  <a:pt x="86" y="956"/>
                </a:lnTo>
                <a:lnTo>
                  <a:pt x="116" y="955"/>
                </a:lnTo>
                <a:lnTo>
                  <a:pt x="160" y="956"/>
                </a:lnTo>
                <a:lnTo>
                  <a:pt x="160" y="956"/>
                </a:lnTo>
                <a:lnTo>
                  <a:pt x="242" y="958"/>
                </a:lnTo>
                <a:lnTo>
                  <a:pt x="349" y="962"/>
                </a:lnTo>
                <a:lnTo>
                  <a:pt x="349" y="962"/>
                </a:lnTo>
                <a:lnTo>
                  <a:pt x="386" y="963"/>
                </a:lnTo>
                <a:lnTo>
                  <a:pt x="417" y="963"/>
                </a:lnTo>
                <a:lnTo>
                  <a:pt x="443" y="962"/>
                </a:lnTo>
                <a:lnTo>
                  <a:pt x="466" y="961"/>
                </a:lnTo>
                <a:lnTo>
                  <a:pt x="506" y="957"/>
                </a:lnTo>
                <a:lnTo>
                  <a:pt x="527" y="956"/>
                </a:lnTo>
                <a:lnTo>
                  <a:pt x="548" y="956"/>
                </a:lnTo>
                <a:lnTo>
                  <a:pt x="548" y="956"/>
                </a:lnTo>
                <a:lnTo>
                  <a:pt x="610" y="956"/>
                </a:lnTo>
                <a:lnTo>
                  <a:pt x="649" y="956"/>
                </a:lnTo>
                <a:lnTo>
                  <a:pt x="649" y="956"/>
                </a:lnTo>
                <a:lnTo>
                  <a:pt x="676" y="955"/>
                </a:lnTo>
                <a:lnTo>
                  <a:pt x="713" y="951"/>
                </a:lnTo>
                <a:lnTo>
                  <a:pt x="755" y="945"/>
                </a:lnTo>
                <a:lnTo>
                  <a:pt x="802" y="936"/>
                </a:lnTo>
                <a:lnTo>
                  <a:pt x="802" y="936"/>
                </a:lnTo>
                <a:lnTo>
                  <a:pt x="841" y="929"/>
                </a:lnTo>
                <a:lnTo>
                  <a:pt x="867" y="924"/>
                </a:lnTo>
                <a:lnTo>
                  <a:pt x="886" y="922"/>
                </a:lnTo>
                <a:lnTo>
                  <a:pt x="910" y="922"/>
                </a:lnTo>
                <a:lnTo>
                  <a:pt x="910" y="922"/>
                </a:lnTo>
                <a:lnTo>
                  <a:pt x="921" y="924"/>
                </a:lnTo>
                <a:lnTo>
                  <a:pt x="931" y="925"/>
                </a:lnTo>
                <a:lnTo>
                  <a:pt x="947" y="929"/>
                </a:lnTo>
                <a:lnTo>
                  <a:pt x="957" y="929"/>
                </a:lnTo>
                <a:lnTo>
                  <a:pt x="969" y="927"/>
                </a:lnTo>
                <a:lnTo>
                  <a:pt x="985" y="925"/>
                </a:lnTo>
                <a:lnTo>
                  <a:pt x="1007" y="920"/>
                </a:lnTo>
                <a:lnTo>
                  <a:pt x="1007" y="920"/>
                </a:lnTo>
                <a:lnTo>
                  <a:pt x="1021" y="915"/>
                </a:lnTo>
                <a:lnTo>
                  <a:pt x="1037" y="906"/>
                </a:lnTo>
                <a:lnTo>
                  <a:pt x="1054" y="895"/>
                </a:lnTo>
                <a:lnTo>
                  <a:pt x="1074" y="881"/>
                </a:lnTo>
                <a:lnTo>
                  <a:pt x="1094" y="866"/>
                </a:lnTo>
                <a:lnTo>
                  <a:pt x="1115" y="848"/>
                </a:lnTo>
                <a:lnTo>
                  <a:pt x="1157" y="810"/>
                </a:lnTo>
                <a:lnTo>
                  <a:pt x="1197" y="772"/>
                </a:lnTo>
                <a:lnTo>
                  <a:pt x="1233" y="736"/>
                </a:lnTo>
                <a:lnTo>
                  <a:pt x="1260" y="708"/>
                </a:lnTo>
                <a:lnTo>
                  <a:pt x="1278" y="688"/>
                </a:lnTo>
                <a:lnTo>
                  <a:pt x="1278" y="688"/>
                </a:lnTo>
                <a:lnTo>
                  <a:pt x="1294" y="667"/>
                </a:lnTo>
                <a:lnTo>
                  <a:pt x="1302" y="655"/>
                </a:lnTo>
                <a:lnTo>
                  <a:pt x="1306" y="648"/>
                </a:lnTo>
                <a:lnTo>
                  <a:pt x="1307" y="646"/>
                </a:lnTo>
                <a:lnTo>
                  <a:pt x="1307" y="646"/>
                </a:lnTo>
                <a:lnTo>
                  <a:pt x="1311" y="640"/>
                </a:lnTo>
                <a:lnTo>
                  <a:pt x="1315" y="632"/>
                </a:lnTo>
                <a:lnTo>
                  <a:pt x="1318" y="623"/>
                </a:lnTo>
                <a:lnTo>
                  <a:pt x="1321" y="613"/>
                </a:lnTo>
                <a:lnTo>
                  <a:pt x="1323" y="600"/>
                </a:lnTo>
                <a:lnTo>
                  <a:pt x="1323" y="589"/>
                </a:lnTo>
                <a:lnTo>
                  <a:pt x="1322" y="583"/>
                </a:lnTo>
                <a:lnTo>
                  <a:pt x="1320" y="578"/>
                </a:lnTo>
                <a:lnTo>
                  <a:pt x="1320" y="578"/>
                </a:lnTo>
                <a:lnTo>
                  <a:pt x="1314" y="567"/>
                </a:lnTo>
                <a:lnTo>
                  <a:pt x="1305" y="557"/>
                </a:lnTo>
                <a:lnTo>
                  <a:pt x="1294" y="548"/>
                </a:lnTo>
                <a:lnTo>
                  <a:pt x="1281" y="541"/>
                </a:lnTo>
                <a:lnTo>
                  <a:pt x="1267" y="535"/>
                </a:lnTo>
                <a:lnTo>
                  <a:pt x="1253" y="530"/>
                </a:lnTo>
                <a:lnTo>
                  <a:pt x="1237" y="528"/>
                </a:lnTo>
                <a:lnTo>
                  <a:pt x="1222" y="525"/>
                </a:lnTo>
                <a:lnTo>
                  <a:pt x="1222" y="525"/>
                </a:lnTo>
                <a:lnTo>
                  <a:pt x="1204" y="526"/>
                </a:lnTo>
                <a:lnTo>
                  <a:pt x="1181" y="528"/>
                </a:lnTo>
                <a:lnTo>
                  <a:pt x="1132" y="535"/>
                </a:lnTo>
                <a:lnTo>
                  <a:pt x="1090" y="541"/>
                </a:lnTo>
                <a:lnTo>
                  <a:pt x="1073" y="545"/>
                </a:lnTo>
                <a:lnTo>
                  <a:pt x="1053" y="434"/>
                </a:lnTo>
                <a:lnTo>
                  <a:pt x="1053" y="434"/>
                </a:lnTo>
                <a:lnTo>
                  <a:pt x="1053" y="425"/>
                </a:lnTo>
                <a:lnTo>
                  <a:pt x="1055" y="418"/>
                </a:lnTo>
                <a:lnTo>
                  <a:pt x="1059" y="408"/>
                </a:lnTo>
                <a:lnTo>
                  <a:pt x="1059" y="408"/>
                </a:lnTo>
                <a:lnTo>
                  <a:pt x="1062" y="404"/>
                </a:lnTo>
                <a:lnTo>
                  <a:pt x="1063" y="399"/>
                </a:lnTo>
                <a:lnTo>
                  <a:pt x="1063" y="391"/>
                </a:lnTo>
                <a:lnTo>
                  <a:pt x="1062" y="384"/>
                </a:lnTo>
                <a:lnTo>
                  <a:pt x="1059" y="382"/>
                </a:lnTo>
                <a:lnTo>
                  <a:pt x="1059" y="382"/>
                </a:lnTo>
                <a:lnTo>
                  <a:pt x="1052" y="372"/>
                </a:lnTo>
                <a:lnTo>
                  <a:pt x="1037" y="349"/>
                </a:lnTo>
                <a:lnTo>
                  <a:pt x="1017" y="316"/>
                </a:lnTo>
                <a:lnTo>
                  <a:pt x="1017" y="316"/>
                </a:lnTo>
                <a:lnTo>
                  <a:pt x="1010" y="350"/>
                </a:lnTo>
                <a:lnTo>
                  <a:pt x="1002" y="382"/>
                </a:lnTo>
                <a:lnTo>
                  <a:pt x="996" y="398"/>
                </a:lnTo>
                <a:lnTo>
                  <a:pt x="991" y="415"/>
                </a:lnTo>
                <a:lnTo>
                  <a:pt x="991" y="415"/>
                </a:lnTo>
                <a:lnTo>
                  <a:pt x="980" y="444"/>
                </a:lnTo>
                <a:lnTo>
                  <a:pt x="973" y="465"/>
                </a:lnTo>
                <a:lnTo>
                  <a:pt x="970" y="473"/>
                </a:lnTo>
                <a:lnTo>
                  <a:pt x="969" y="481"/>
                </a:lnTo>
                <a:lnTo>
                  <a:pt x="969" y="486"/>
                </a:lnTo>
                <a:lnTo>
                  <a:pt x="971" y="489"/>
                </a:lnTo>
                <a:lnTo>
                  <a:pt x="971" y="489"/>
                </a:lnTo>
                <a:lnTo>
                  <a:pt x="992" y="508"/>
                </a:lnTo>
                <a:lnTo>
                  <a:pt x="1007" y="519"/>
                </a:lnTo>
                <a:lnTo>
                  <a:pt x="1007" y="519"/>
                </a:lnTo>
                <a:lnTo>
                  <a:pt x="1005" y="521"/>
                </a:lnTo>
                <a:lnTo>
                  <a:pt x="1000" y="529"/>
                </a:lnTo>
                <a:lnTo>
                  <a:pt x="995" y="537"/>
                </a:lnTo>
                <a:lnTo>
                  <a:pt x="994" y="541"/>
                </a:lnTo>
                <a:lnTo>
                  <a:pt x="994" y="545"/>
                </a:lnTo>
                <a:lnTo>
                  <a:pt x="994" y="545"/>
                </a:lnTo>
                <a:lnTo>
                  <a:pt x="996" y="548"/>
                </a:lnTo>
                <a:lnTo>
                  <a:pt x="997" y="551"/>
                </a:lnTo>
                <a:lnTo>
                  <a:pt x="1004" y="555"/>
                </a:lnTo>
                <a:lnTo>
                  <a:pt x="1009" y="557"/>
                </a:lnTo>
                <a:lnTo>
                  <a:pt x="1010" y="560"/>
                </a:lnTo>
                <a:lnTo>
                  <a:pt x="1011" y="561"/>
                </a:lnTo>
                <a:lnTo>
                  <a:pt x="1011" y="561"/>
                </a:lnTo>
                <a:lnTo>
                  <a:pt x="1010" y="562"/>
                </a:lnTo>
                <a:lnTo>
                  <a:pt x="1007" y="563"/>
                </a:lnTo>
                <a:lnTo>
                  <a:pt x="999" y="567"/>
                </a:lnTo>
                <a:lnTo>
                  <a:pt x="974" y="573"/>
                </a:lnTo>
                <a:lnTo>
                  <a:pt x="936" y="581"/>
                </a:lnTo>
                <a:lnTo>
                  <a:pt x="936" y="581"/>
                </a:lnTo>
                <a:lnTo>
                  <a:pt x="895" y="576"/>
                </a:lnTo>
                <a:lnTo>
                  <a:pt x="848" y="568"/>
                </a:lnTo>
                <a:lnTo>
                  <a:pt x="848" y="568"/>
                </a:lnTo>
                <a:lnTo>
                  <a:pt x="826" y="571"/>
                </a:lnTo>
                <a:lnTo>
                  <a:pt x="776" y="578"/>
                </a:lnTo>
                <a:lnTo>
                  <a:pt x="627" y="602"/>
                </a:lnTo>
                <a:lnTo>
                  <a:pt x="415" y="636"/>
                </a:lnTo>
                <a:lnTo>
                  <a:pt x="405" y="607"/>
                </a:lnTo>
                <a:lnTo>
                  <a:pt x="405" y="607"/>
                </a:lnTo>
                <a:lnTo>
                  <a:pt x="408" y="605"/>
                </a:lnTo>
                <a:lnTo>
                  <a:pt x="411" y="603"/>
                </a:lnTo>
                <a:lnTo>
                  <a:pt x="411" y="597"/>
                </a:lnTo>
                <a:lnTo>
                  <a:pt x="411" y="597"/>
                </a:lnTo>
                <a:lnTo>
                  <a:pt x="412" y="590"/>
                </a:lnTo>
                <a:lnTo>
                  <a:pt x="415" y="584"/>
                </a:lnTo>
                <a:lnTo>
                  <a:pt x="415" y="581"/>
                </a:lnTo>
                <a:lnTo>
                  <a:pt x="415" y="576"/>
                </a:lnTo>
                <a:lnTo>
                  <a:pt x="413" y="571"/>
                </a:lnTo>
                <a:lnTo>
                  <a:pt x="411" y="565"/>
                </a:lnTo>
                <a:lnTo>
                  <a:pt x="411" y="565"/>
                </a:lnTo>
                <a:lnTo>
                  <a:pt x="406" y="552"/>
                </a:lnTo>
                <a:lnTo>
                  <a:pt x="399" y="539"/>
                </a:lnTo>
                <a:lnTo>
                  <a:pt x="379" y="507"/>
                </a:lnTo>
                <a:lnTo>
                  <a:pt x="379" y="507"/>
                </a:lnTo>
                <a:lnTo>
                  <a:pt x="373" y="493"/>
                </a:lnTo>
                <a:lnTo>
                  <a:pt x="368" y="477"/>
                </a:lnTo>
                <a:lnTo>
                  <a:pt x="363" y="460"/>
                </a:lnTo>
                <a:lnTo>
                  <a:pt x="358" y="441"/>
                </a:lnTo>
                <a:lnTo>
                  <a:pt x="352" y="411"/>
                </a:lnTo>
                <a:lnTo>
                  <a:pt x="349" y="398"/>
                </a:lnTo>
                <a:lnTo>
                  <a:pt x="349" y="398"/>
                </a:lnTo>
                <a:lnTo>
                  <a:pt x="352" y="391"/>
                </a:lnTo>
                <a:lnTo>
                  <a:pt x="357" y="372"/>
                </a:lnTo>
                <a:lnTo>
                  <a:pt x="357" y="372"/>
                </a:lnTo>
                <a:lnTo>
                  <a:pt x="357" y="366"/>
                </a:lnTo>
                <a:lnTo>
                  <a:pt x="358" y="356"/>
                </a:lnTo>
                <a:lnTo>
                  <a:pt x="357" y="335"/>
                </a:lnTo>
                <a:lnTo>
                  <a:pt x="357" y="315"/>
                </a:lnTo>
                <a:lnTo>
                  <a:pt x="357" y="304"/>
                </a:lnTo>
                <a:lnTo>
                  <a:pt x="357" y="304"/>
                </a:lnTo>
                <a:lnTo>
                  <a:pt x="359" y="292"/>
                </a:lnTo>
                <a:lnTo>
                  <a:pt x="360" y="284"/>
                </a:lnTo>
                <a:lnTo>
                  <a:pt x="360" y="281"/>
                </a:lnTo>
                <a:lnTo>
                  <a:pt x="359" y="278"/>
                </a:lnTo>
                <a:lnTo>
                  <a:pt x="359" y="278"/>
                </a:lnTo>
                <a:lnTo>
                  <a:pt x="357" y="270"/>
                </a:lnTo>
                <a:lnTo>
                  <a:pt x="355" y="257"/>
                </a:lnTo>
                <a:lnTo>
                  <a:pt x="355" y="246"/>
                </a:lnTo>
                <a:lnTo>
                  <a:pt x="355" y="244"/>
                </a:lnTo>
                <a:lnTo>
                  <a:pt x="357" y="242"/>
                </a:lnTo>
                <a:lnTo>
                  <a:pt x="357" y="242"/>
                </a:lnTo>
                <a:lnTo>
                  <a:pt x="359" y="239"/>
                </a:lnTo>
                <a:lnTo>
                  <a:pt x="364" y="230"/>
                </a:lnTo>
                <a:lnTo>
                  <a:pt x="369" y="219"/>
                </a:lnTo>
                <a:lnTo>
                  <a:pt x="421" y="215"/>
                </a:lnTo>
                <a:lnTo>
                  <a:pt x="421" y="215"/>
                </a:lnTo>
                <a:lnTo>
                  <a:pt x="427" y="200"/>
                </a:lnTo>
                <a:lnTo>
                  <a:pt x="431" y="187"/>
                </a:lnTo>
                <a:lnTo>
                  <a:pt x="434" y="173"/>
                </a:lnTo>
                <a:lnTo>
                  <a:pt x="434" y="173"/>
                </a:lnTo>
                <a:lnTo>
                  <a:pt x="437" y="155"/>
                </a:lnTo>
                <a:lnTo>
                  <a:pt x="438" y="147"/>
                </a:lnTo>
                <a:lnTo>
                  <a:pt x="444" y="137"/>
                </a:lnTo>
                <a:lnTo>
                  <a:pt x="444" y="137"/>
                </a:lnTo>
                <a:lnTo>
                  <a:pt x="443" y="133"/>
                </a:lnTo>
                <a:lnTo>
                  <a:pt x="441" y="119"/>
                </a:lnTo>
                <a:lnTo>
                  <a:pt x="434" y="99"/>
                </a:lnTo>
                <a:lnTo>
                  <a:pt x="431" y="86"/>
                </a:lnTo>
                <a:lnTo>
                  <a:pt x="424" y="72"/>
                </a:lnTo>
                <a:lnTo>
                  <a:pt x="424" y="72"/>
                </a:lnTo>
                <a:lnTo>
                  <a:pt x="418" y="60"/>
                </a:lnTo>
                <a:lnTo>
                  <a:pt x="412" y="50"/>
                </a:lnTo>
                <a:lnTo>
                  <a:pt x="406" y="42"/>
                </a:lnTo>
                <a:lnTo>
                  <a:pt x="401" y="36"/>
                </a:lnTo>
                <a:lnTo>
                  <a:pt x="392" y="30"/>
                </a:lnTo>
                <a:lnTo>
                  <a:pt x="389" y="26"/>
                </a:lnTo>
                <a:lnTo>
                  <a:pt x="389" y="26"/>
                </a:lnTo>
                <a:lnTo>
                  <a:pt x="384" y="21"/>
                </a:lnTo>
                <a:lnTo>
                  <a:pt x="378" y="17"/>
                </a:lnTo>
                <a:lnTo>
                  <a:pt x="369" y="12"/>
                </a:lnTo>
                <a:lnTo>
                  <a:pt x="359" y="7"/>
                </a:lnTo>
                <a:lnTo>
                  <a:pt x="345" y="3"/>
                </a:lnTo>
                <a:lnTo>
                  <a:pt x="329" y="0"/>
                </a:lnTo>
                <a:lnTo>
                  <a:pt x="311" y="0"/>
                </a:lnTo>
                <a:lnTo>
                  <a:pt x="311" y="0"/>
                </a:lnTo>
                <a:lnTo>
                  <a:pt x="292" y="3"/>
                </a:lnTo>
                <a:lnTo>
                  <a:pt x="276" y="8"/>
                </a:lnTo>
                <a:lnTo>
                  <a:pt x="265" y="13"/>
                </a:lnTo>
                <a:lnTo>
                  <a:pt x="255" y="19"/>
                </a:lnTo>
                <a:lnTo>
                  <a:pt x="248" y="26"/>
                </a:lnTo>
                <a:lnTo>
                  <a:pt x="243" y="34"/>
                </a:lnTo>
                <a:lnTo>
                  <a:pt x="239" y="40"/>
                </a:lnTo>
                <a:lnTo>
                  <a:pt x="237" y="45"/>
                </a:lnTo>
                <a:lnTo>
                  <a:pt x="237" y="45"/>
                </a:lnTo>
                <a:lnTo>
                  <a:pt x="232" y="57"/>
                </a:lnTo>
                <a:lnTo>
                  <a:pt x="228" y="72"/>
                </a:lnTo>
                <a:lnTo>
                  <a:pt x="223" y="89"/>
                </a:lnTo>
                <a:lnTo>
                  <a:pt x="223" y="89"/>
                </a:lnTo>
                <a:close/>
                <a:moveTo>
                  <a:pt x="303" y="565"/>
                </a:moveTo>
                <a:lnTo>
                  <a:pt x="303" y="565"/>
                </a:lnTo>
                <a:lnTo>
                  <a:pt x="331" y="584"/>
                </a:lnTo>
                <a:lnTo>
                  <a:pt x="331" y="584"/>
                </a:lnTo>
                <a:lnTo>
                  <a:pt x="332" y="587"/>
                </a:lnTo>
                <a:lnTo>
                  <a:pt x="333" y="589"/>
                </a:lnTo>
                <a:lnTo>
                  <a:pt x="336" y="597"/>
                </a:lnTo>
                <a:lnTo>
                  <a:pt x="338" y="604"/>
                </a:lnTo>
                <a:lnTo>
                  <a:pt x="341" y="608"/>
                </a:lnTo>
                <a:lnTo>
                  <a:pt x="343" y="610"/>
                </a:lnTo>
                <a:lnTo>
                  <a:pt x="343" y="610"/>
                </a:lnTo>
                <a:lnTo>
                  <a:pt x="349" y="615"/>
                </a:lnTo>
                <a:lnTo>
                  <a:pt x="353" y="618"/>
                </a:lnTo>
                <a:lnTo>
                  <a:pt x="359" y="620"/>
                </a:lnTo>
                <a:lnTo>
                  <a:pt x="359" y="620"/>
                </a:lnTo>
                <a:lnTo>
                  <a:pt x="360" y="621"/>
                </a:lnTo>
                <a:lnTo>
                  <a:pt x="360" y="624"/>
                </a:lnTo>
                <a:lnTo>
                  <a:pt x="359" y="631"/>
                </a:lnTo>
                <a:lnTo>
                  <a:pt x="357" y="642"/>
                </a:lnTo>
                <a:lnTo>
                  <a:pt x="357" y="642"/>
                </a:lnTo>
                <a:lnTo>
                  <a:pt x="342" y="629"/>
                </a:lnTo>
                <a:lnTo>
                  <a:pt x="327" y="614"/>
                </a:lnTo>
                <a:lnTo>
                  <a:pt x="327" y="614"/>
                </a:lnTo>
                <a:lnTo>
                  <a:pt x="311" y="608"/>
                </a:lnTo>
                <a:lnTo>
                  <a:pt x="285" y="597"/>
                </a:lnTo>
                <a:lnTo>
                  <a:pt x="285" y="597"/>
                </a:lnTo>
                <a:lnTo>
                  <a:pt x="278" y="593"/>
                </a:lnTo>
                <a:lnTo>
                  <a:pt x="278" y="593"/>
                </a:lnTo>
                <a:lnTo>
                  <a:pt x="279" y="592"/>
                </a:lnTo>
                <a:lnTo>
                  <a:pt x="284" y="592"/>
                </a:lnTo>
                <a:lnTo>
                  <a:pt x="287" y="590"/>
                </a:lnTo>
                <a:lnTo>
                  <a:pt x="287" y="590"/>
                </a:lnTo>
                <a:lnTo>
                  <a:pt x="301" y="581"/>
                </a:lnTo>
                <a:lnTo>
                  <a:pt x="301" y="581"/>
                </a:lnTo>
                <a:lnTo>
                  <a:pt x="302" y="577"/>
                </a:lnTo>
                <a:lnTo>
                  <a:pt x="303" y="572"/>
                </a:lnTo>
                <a:lnTo>
                  <a:pt x="303" y="565"/>
                </a:lnTo>
                <a:lnTo>
                  <a:pt x="303" y="565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" name="Freeform 40">
            <a:extLst>
              <a:ext uri="{FF2B5EF4-FFF2-40B4-BE49-F238E27FC236}">
                <a16:creationId xmlns:a16="http://schemas.microsoft.com/office/drawing/2014/main" id="{284287ED-EB1B-4136-9DE8-73D7BC66AD31}"/>
              </a:ext>
            </a:extLst>
          </p:cNvPr>
          <p:cNvSpPr>
            <a:spLocks noEditPoints="1"/>
          </p:cNvSpPr>
          <p:nvPr/>
        </p:nvSpPr>
        <p:spPr bwMode="auto">
          <a:xfrm>
            <a:off x="6027946" y="4906693"/>
            <a:ext cx="1675165" cy="1219501"/>
          </a:xfrm>
          <a:custGeom>
            <a:avLst/>
            <a:gdLst>
              <a:gd name="T0" fmla="*/ 987 w 1397"/>
              <a:gd name="T1" fmla="*/ 47 h 1017"/>
              <a:gd name="T2" fmla="*/ 963 w 1397"/>
              <a:gd name="T3" fmla="*/ 79 h 1017"/>
              <a:gd name="T4" fmla="*/ 975 w 1397"/>
              <a:gd name="T5" fmla="*/ 124 h 1017"/>
              <a:gd name="T6" fmla="*/ 994 w 1397"/>
              <a:gd name="T7" fmla="*/ 175 h 1017"/>
              <a:gd name="T8" fmla="*/ 950 w 1397"/>
              <a:gd name="T9" fmla="*/ 198 h 1017"/>
              <a:gd name="T10" fmla="*/ 911 w 1397"/>
              <a:gd name="T11" fmla="*/ 237 h 1017"/>
              <a:gd name="T12" fmla="*/ 874 w 1397"/>
              <a:gd name="T13" fmla="*/ 350 h 1017"/>
              <a:gd name="T14" fmla="*/ 847 w 1397"/>
              <a:gd name="T15" fmla="*/ 435 h 1017"/>
              <a:gd name="T16" fmla="*/ 826 w 1397"/>
              <a:gd name="T17" fmla="*/ 489 h 1017"/>
              <a:gd name="T18" fmla="*/ 848 w 1397"/>
              <a:gd name="T19" fmla="*/ 518 h 1017"/>
              <a:gd name="T20" fmla="*/ 848 w 1397"/>
              <a:gd name="T21" fmla="*/ 543 h 1017"/>
              <a:gd name="T22" fmla="*/ 846 w 1397"/>
              <a:gd name="T23" fmla="*/ 612 h 1017"/>
              <a:gd name="T24" fmla="*/ 829 w 1397"/>
              <a:gd name="T25" fmla="*/ 680 h 1017"/>
              <a:gd name="T26" fmla="*/ 689 w 1397"/>
              <a:gd name="T27" fmla="*/ 707 h 1017"/>
              <a:gd name="T28" fmla="*/ 526 w 1397"/>
              <a:gd name="T29" fmla="*/ 687 h 1017"/>
              <a:gd name="T30" fmla="*/ 336 w 1397"/>
              <a:gd name="T31" fmla="*/ 616 h 1017"/>
              <a:gd name="T32" fmla="*/ 267 w 1397"/>
              <a:gd name="T33" fmla="*/ 527 h 1017"/>
              <a:gd name="T34" fmla="*/ 252 w 1397"/>
              <a:gd name="T35" fmla="*/ 565 h 1017"/>
              <a:gd name="T36" fmla="*/ 265 w 1397"/>
              <a:gd name="T37" fmla="*/ 654 h 1017"/>
              <a:gd name="T38" fmla="*/ 285 w 1397"/>
              <a:gd name="T39" fmla="*/ 676 h 1017"/>
              <a:gd name="T40" fmla="*/ 311 w 1397"/>
              <a:gd name="T41" fmla="*/ 690 h 1017"/>
              <a:gd name="T42" fmla="*/ 286 w 1397"/>
              <a:gd name="T43" fmla="*/ 728 h 1017"/>
              <a:gd name="T44" fmla="*/ 69 w 1397"/>
              <a:gd name="T45" fmla="*/ 775 h 1017"/>
              <a:gd name="T46" fmla="*/ 9 w 1397"/>
              <a:gd name="T47" fmla="*/ 800 h 1017"/>
              <a:gd name="T48" fmla="*/ 0 w 1397"/>
              <a:gd name="T49" fmla="*/ 829 h 1017"/>
              <a:gd name="T50" fmla="*/ 198 w 1397"/>
              <a:gd name="T51" fmla="*/ 958 h 1017"/>
              <a:gd name="T52" fmla="*/ 348 w 1397"/>
              <a:gd name="T53" fmla="*/ 1016 h 1017"/>
              <a:gd name="T54" fmla="*/ 593 w 1397"/>
              <a:gd name="T55" fmla="*/ 1011 h 1017"/>
              <a:gd name="T56" fmla="*/ 931 w 1397"/>
              <a:gd name="T57" fmla="*/ 992 h 1017"/>
              <a:gd name="T58" fmla="*/ 1115 w 1397"/>
              <a:gd name="T59" fmla="*/ 975 h 1017"/>
              <a:gd name="T60" fmla="*/ 1236 w 1397"/>
              <a:gd name="T61" fmla="*/ 960 h 1017"/>
              <a:gd name="T62" fmla="*/ 1326 w 1397"/>
              <a:gd name="T63" fmla="*/ 942 h 1017"/>
              <a:gd name="T64" fmla="*/ 1397 w 1397"/>
              <a:gd name="T65" fmla="*/ 927 h 1017"/>
              <a:gd name="T66" fmla="*/ 1336 w 1397"/>
              <a:gd name="T67" fmla="*/ 901 h 1017"/>
              <a:gd name="T68" fmla="*/ 1358 w 1397"/>
              <a:gd name="T69" fmla="*/ 881 h 1017"/>
              <a:gd name="T70" fmla="*/ 1295 w 1397"/>
              <a:gd name="T71" fmla="*/ 830 h 1017"/>
              <a:gd name="T72" fmla="*/ 1268 w 1397"/>
              <a:gd name="T73" fmla="*/ 726 h 1017"/>
              <a:gd name="T74" fmla="*/ 1289 w 1397"/>
              <a:gd name="T75" fmla="*/ 685 h 1017"/>
              <a:gd name="T76" fmla="*/ 1288 w 1397"/>
              <a:gd name="T77" fmla="*/ 643 h 1017"/>
              <a:gd name="T78" fmla="*/ 1268 w 1397"/>
              <a:gd name="T79" fmla="*/ 591 h 1017"/>
              <a:gd name="T80" fmla="*/ 1247 w 1397"/>
              <a:gd name="T81" fmla="*/ 576 h 1017"/>
              <a:gd name="T82" fmla="*/ 1190 w 1397"/>
              <a:gd name="T83" fmla="*/ 569 h 1017"/>
              <a:gd name="T84" fmla="*/ 1103 w 1397"/>
              <a:gd name="T85" fmla="*/ 584 h 1017"/>
              <a:gd name="T86" fmla="*/ 1088 w 1397"/>
              <a:gd name="T87" fmla="*/ 565 h 1017"/>
              <a:gd name="T88" fmla="*/ 1113 w 1397"/>
              <a:gd name="T89" fmla="*/ 524 h 1017"/>
              <a:gd name="T90" fmla="*/ 1171 w 1397"/>
              <a:gd name="T91" fmla="*/ 513 h 1017"/>
              <a:gd name="T92" fmla="*/ 1248 w 1397"/>
              <a:gd name="T93" fmla="*/ 544 h 1017"/>
              <a:gd name="T94" fmla="*/ 1277 w 1397"/>
              <a:gd name="T95" fmla="*/ 556 h 1017"/>
              <a:gd name="T96" fmla="*/ 1288 w 1397"/>
              <a:gd name="T97" fmla="*/ 528 h 1017"/>
              <a:gd name="T98" fmla="*/ 1271 w 1397"/>
              <a:gd name="T99" fmla="*/ 506 h 1017"/>
              <a:gd name="T100" fmla="*/ 1241 w 1397"/>
              <a:gd name="T101" fmla="*/ 445 h 1017"/>
              <a:gd name="T102" fmla="*/ 1226 w 1397"/>
              <a:gd name="T103" fmla="*/ 439 h 1017"/>
              <a:gd name="T104" fmla="*/ 1242 w 1397"/>
              <a:gd name="T105" fmla="*/ 331 h 1017"/>
              <a:gd name="T106" fmla="*/ 1230 w 1397"/>
              <a:gd name="T107" fmla="*/ 280 h 1017"/>
              <a:gd name="T108" fmla="*/ 1247 w 1397"/>
              <a:gd name="T109" fmla="*/ 149 h 1017"/>
              <a:gd name="T110" fmla="*/ 1240 w 1397"/>
              <a:gd name="T111" fmla="*/ 52 h 1017"/>
              <a:gd name="T112" fmla="*/ 1189 w 1397"/>
              <a:gd name="T113" fmla="*/ 8 h 1017"/>
              <a:gd name="T114" fmla="*/ 1110 w 1397"/>
              <a:gd name="T115" fmla="*/ 11 h 1017"/>
              <a:gd name="T116" fmla="*/ 952 w 1397"/>
              <a:gd name="T117" fmla="*/ 640 h 10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397" h="1017">
                <a:moveTo>
                  <a:pt x="1068" y="45"/>
                </a:moveTo>
                <a:lnTo>
                  <a:pt x="1068" y="45"/>
                </a:lnTo>
                <a:lnTo>
                  <a:pt x="1056" y="44"/>
                </a:lnTo>
                <a:lnTo>
                  <a:pt x="1029" y="43"/>
                </a:lnTo>
                <a:lnTo>
                  <a:pt x="1014" y="43"/>
                </a:lnTo>
                <a:lnTo>
                  <a:pt x="999" y="44"/>
                </a:lnTo>
                <a:lnTo>
                  <a:pt x="987" y="47"/>
                </a:lnTo>
                <a:lnTo>
                  <a:pt x="982" y="48"/>
                </a:lnTo>
                <a:lnTo>
                  <a:pt x="978" y="50"/>
                </a:lnTo>
                <a:lnTo>
                  <a:pt x="978" y="50"/>
                </a:lnTo>
                <a:lnTo>
                  <a:pt x="972" y="55"/>
                </a:lnTo>
                <a:lnTo>
                  <a:pt x="968" y="61"/>
                </a:lnTo>
                <a:lnTo>
                  <a:pt x="966" y="70"/>
                </a:lnTo>
                <a:lnTo>
                  <a:pt x="963" y="79"/>
                </a:lnTo>
                <a:lnTo>
                  <a:pt x="962" y="87"/>
                </a:lnTo>
                <a:lnTo>
                  <a:pt x="963" y="95"/>
                </a:lnTo>
                <a:lnTo>
                  <a:pt x="964" y="102"/>
                </a:lnTo>
                <a:lnTo>
                  <a:pt x="966" y="110"/>
                </a:lnTo>
                <a:lnTo>
                  <a:pt x="966" y="110"/>
                </a:lnTo>
                <a:lnTo>
                  <a:pt x="971" y="118"/>
                </a:lnTo>
                <a:lnTo>
                  <a:pt x="975" y="124"/>
                </a:lnTo>
                <a:lnTo>
                  <a:pt x="980" y="128"/>
                </a:lnTo>
                <a:lnTo>
                  <a:pt x="980" y="128"/>
                </a:lnTo>
                <a:lnTo>
                  <a:pt x="989" y="161"/>
                </a:lnTo>
                <a:lnTo>
                  <a:pt x="989" y="161"/>
                </a:lnTo>
                <a:lnTo>
                  <a:pt x="993" y="170"/>
                </a:lnTo>
                <a:lnTo>
                  <a:pt x="994" y="174"/>
                </a:lnTo>
                <a:lnTo>
                  <a:pt x="994" y="175"/>
                </a:lnTo>
                <a:lnTo>
                  <a:pt x="994" y="175"/>
                </a:lnTo>
                <a:lnTo>
                  <a:pt x="989" y="182"/>
                </a:lnTo>
                <a:lnTo>
                  <a:pt x="985" y="187"/>
                </a:lnTo>
                <a:lnTo>
                  <a:pt x="985" y="187"/>
                </a:lnTo>
                <a:lnTo>
                  <a:pt x="977" y="189"/>
                </a:lnTo>
                <a:lnTo>
                  <a:pt x="959" y="195"/>
                </a:lnTo>
                <a:lnTo>
                  <a:pt x="950" y="198"/>
                </a:lnTo>
                <a:lnTo>
                  <a:pt x="940" y="203"/>
                </a:lnTo>
                <a:lnTo>
                  <a:pt x="931" y="210"/>
                </a:lnTo>
                <a:lnTo>
                  <a:pt x="924" y="216"/>
                </a:lnTo>
                <a:lnTo>
                  <a:pt x="924" y="216"/>
                </a:lnTo>
                <a:lnTo>
                  <a:pt x="919" y="222"/>
                </a:lnTo>
                <a:lnTo>
                  <a:pt x="915" y="229"/>
                </a:lnTo>
                <a:lnTo>
                  <a:pt x="911" y="237"/>
                </a:lnTo>
                <a:lnTo>
                  <a:pt x="909" y="245"/>
                </a:lnTo>
                <a:lnTo>
                  <a:pt x="905" y="265"/>
                </a:lnTo>
                <a:lnTo>
                  <a:pt x="900" y="286"/>
                </a:lnTo>
                <a:lnTo>
                  <a:pt x="900" y="286"/>
                </a:lnTo>
                <a:lnTo>
                  <a:pt x="893" y="307"/>
                </a:lnTo>
                <a:lnTo>
                  <a:pt x="885" y="323"/>
                </a:lnTo>
                <a:lnTo>
                  <a:pt x="874" y="350"/>
                </a:lnTo>
                <a:lnTo>
                  <a:pt x="874" y="350"/>
                </a:lnTo>
                <a:lnTo>
                  <a:pt x="869" y="365"/>
                </a:lnTo>
                <a:lnTo>
                  <a:pt x="864" y="382"/>
                </a:lnTo>
                <a:lnTo>
                  <a:pt x="861" y="401"/>
                </a:lnTo>
                <a:lnTo>
                  <a:pt x="854" y="418"/>
                </a:lnTo>
                <a:lnTo>
                  <a:pt x="854" y="418"/>
                </a:lnTo>
                <a:lnTo>
                  <a:pt x="847" y="435"/>
                </a:lnTo>
                <a:lnTo>
                  <a:pt x="840" y="450"/>
                </a:lnTo>
                <a:lnTo>
                  <a:pt x="832" y="464"/>
                </a:lnTo>
                <a:lnTo>
                  <a:pt x="830" y="470"/>
                </a:lnTo>
                <a:lnTo>
                  <a:pt x="829" y="475"/>
                </a:lnTo>
                <a:lnTo>
                  <a:pt x="829" y="475"/>
                </a:lnTo>
                <a:lnTo>
                  <a:pt x="827" y="484"/>
                </a:lnTo>
                <a:lnTo>
                  <a:pt x="826" y="489"/>
                </a:lnTo>
                <a:lnTo>
                  <a:pt x="829" y="493"/>
                </a:lnTo>
                <a:lnTo>
                  <a:pt x="833" y="501"/>
                </a:lnTo>
                <a:lnTo>
                  <a:pt x="833" y="501"/>
                </a:lnTo>
                <a:lnTo>
                  <a:pt x="841" y="510"/>
                </a:lnTo>
                <a:lnTo>
                  <a:pt x="845" y="513"/>
                </a:lnTo>
                <a:lnTo>
                  <a:pt x="847" y="514"/>
                </a:lnTo>
                <a:lnTo>
                  <a:pt x="848" y="518"/>
                </a:lnTo>
                <a:lnTo>
                  <a:pt x="848" y="518"/>
                </a:lnTo>
                <a:lnTo>
                  <a:pt x="848" y="521"/>
                </a:lnTo>
                <a:lnTo>
                  <a:pt x="848" y="521"/>
                </a:lnTo>
                <a:lnTo>
                  <a:pt x="850" y="523"/>
                </a:lnTo>
                <a:lnTo>
                  <a:pt x="850" y="529"/>
                </a:lnTo>
                <a:lnTo>
                  <a:pt x="850" y="529"/>
                </a:lnTo>
                <a:lnTo>
                  <a:pt x="848" y="543"/>
                </a:lnTo>
                <a:lnTo>
                  <a:pt x="846" y="553"/>
                </a:lnTo>
                <a:lnTo>
                  <a:pt x="846" y="553"/>
                </a:lnTo>
                <a:lnTo>
                  <a:pt x="845" y="558"/>
                </a:lnTo>
                <a:lnTo>
                  <a:pt x="845" y="564"/>
                </a:lnTo>
                <a:lnTo>
                  <a:pt x="845" y="580"/>
                </a:lnTo>
                <a:lnTo>
                  <a:pt x="846" y="598"/>
                </a:lnTo>
                <a:lnTo>
                  <a:pt x="846" y="612"/>
                </a:lnTo>
                <a:lnTo>
                  <a:pt x="846" y="612"/>
                </a:lnTo>
                <a:lnTo>
                  <a:pt x="843" y="628"/>
                </a:lnTo>
                <a:lnTo>
                  <a:pt x="838" y="649"/>
                </a:lnTo>
                <a:lnTo>
                  <a:pt x="835" y="668"/>
                </a:lnTo>
                <a:lnTo>
                  <a:pt x="831" y="676"/>
                </a:lnTo>
                <a:lnTo>
                  <a:pt x="831" y="676"/>
                </a:lnTo>
                <a:lnTo>
                  <a:pt x="829" y="680"/>
                </a:lnTo>
                <a:lnTo>
                  <a:pt x="826" y="685"/>
                </a:lnTo>
                <a:lnTo>
                  <a:pt x="824" y="691"/>
                </a:lnTo>
                <a:lnTo>
                  <a:pt x="821" y="692"/>
                </a:lnTo>
                <a:lnTo>
                  <a:pt x="821" y="692"/>
                </a:lnTo>
                <a:lnTo>
                  <a:pt x="801" y="695"/>
                </a:lnTo>
                <a:lnTo>
                  <a:pt x="756" y="698"/>
                </a:lnTo>
                <a:lnTo>
                  <a:pt x="689" y="707"/>
                </a:lnTo>
                <a:lnTo>
                  <a:pt x="689" y="707"/>
                </a:lnTo>
                <a:lnTo>
                  <a:pt x="669" y="705"/>
                </a:lnTo>
                <a:lnTo>
                  <a:pt x="626" y="698"/>
                </a:lnTo>
                <a:lnTo>
                  <a:pt x="572" y="691"/>
                </a:lnTo>
                <a:lnTo>
                  <a:pt x="547" y="689"/>
                </a:lnTo>
                <a:lnTo>
                  <a:pt x="526" y="687"/>
                </a:lnTo>
                <a:lnTo>
                  <a:pt x="526" y="687"/>
                </a:lnTo>
                <a:lnTo>
                  <a:pt x="506" y="687"/>
                </a:lnTo>
                <a:lnTo>
                  <a:pt x="483" y="689"/>
                </a:lnTo>
                <a:lnTo>
                  <a:pt x="436" y="693"/>
                </a:lnTo>
                <a:lnTo>
                  <a:pt x="382" y="700"/>
                </a:lnTo>
                <a:lnTo>
                  <a:pt x="382" y="700"/>
                </a:lnTo>
                <a:lnTo>
                  <a:pt x="357" y="653"/>
                </a:lnTo>
                <a:lnTo>
                  <a:pt x="336" y="616"/>
                </a:lnTo>
                <a:lnTo>
                  <a:pt x="319" y="586"/>
                </a:lnTo>
                <a:lnTo>
                  <a:pt x="319" y="586"/>
                </a:lnTo>
                <a:lnTo>
                  <a:pt x="303" y="565"/>
                </a:lnTo>
                <a:lnTo>
                  <a:pt x="288" y="545"/>
                </a:lnTo>
                <a:lnTo>
                  <a:pt x="270" y="524"/>
                </a:lnTo>
                <a:lnTo>
                  <a:pt x="270" y="524"/>
                </a:lnTo>
                <a:lnTo>
                  <a:pt x="267" y="527"/>
                </a:lnTo>
                <a:lnTo>
                  <a:pt x="264" y="529"/>
                </a:lnTo>
                <a:lnTo>
                  <a:pt x="259" y="533"/>
                </a:lnTo>
                <a:lnTo>
                  <a:pt x="256" y="538"/>
                </a:lnTo>
                <a:lnTo>
                  <a:pt x="253" y="545"/>
                </a:lnTo>
                <a:lnTo>
                  <a:pt x="252" y="554"/>
                </a:lnTo>
                <a:lnTo>
                  <a:pt x="252" y="565"/>
                </a:lnTo>
                <a:lnTo>
                  <a:pt x="252" y="565"/>
                </a:lnTo>
                <a:lnTo>
                  <a:pt x="256" y="589"/>
                </a:lnTo>
                <a:lnTo>
                  <a:pt x="261" y="611"/>
                </a:lnTo>
                <a:lnTo>
                  <a:pt x="264" y="628"/>
                </a:lnTo>
                <a:lnTo>
                  <a:pt x="265" y="637"/>
                </a:lnTo>
                <a:lnTo>
                  <a:pt x="265" y="643"/>
                </a:lnTo>
                <a:lnTo>
                  <a:pt x="265" y="643"/>
                </a:lnTo>
                <a:lnTo>
                  <a:pt x="265" y="654"/>
                </a:lnTo>
                <a:lnTo>
                  <a:pt x="265" y="658"/>
                </a:lnTo>
                <a:lnTo>
                  <a:pt x="267" y="661"/>
                </a:lnTo>
                <a:lnTo>
                  <a:pt x="269" y="665"/>
                </a:lnTo>
                <a:lnTo>
                  <a:pt x="273" y="669"/>
                </a:lnTo>
                <a:lnTo>
                  <a:pt x="278" y="672"/>
                </a:lnTo>
                <a:lnTo>
                  <a:pt x="285" y="676"/>
                </a:lnTo>
                <a:lnTo>
                  <a:pt x="285" y="676"/>
                </a:lnTo>
                <a:lnTo>
                  <a:pt x="291" y="680"/>
                </a:lnTo>
                <a:lnTo>
                  <a:pt x="296" y="682"/>
                </a:lnTo>
                <a:lnTo>
                  <a:pt x="300" y="687"/>
                </a:lnTo>
                <a:lnTo>
                  <a:pt x="301" y="689"/>
                </a:lnTo>
                <a:lnTo>
                  <a:pt x="304" y="690"/>
                </a:lnTo>
                <a:lnTo>
                  <a:pt x="311" y="690"/>
                </a:lnTo>
                <a:lnTo>
                  <a:pt x="311" y="690"/>
                </a:lnTo>
                <a:lnTo>
                  <a:pt x="342" y="687"/>
                </a:lnTo>
                <a:lnTo>
                  <a:pt x="356" y="709"/>
                </a:lnTo>
                <a:lnTo>
                  <a:pt x="356" y="709"/>
                </a:lnTo>
                <a:lnTo>
                  <a:pt x="316" y="721"/>
                </a:lnTo>
                <a:lnTo>
                  <a:pt x="316" y="721"/>
                </a:lnTo>
                <a:lnTo>
                  <a:pt x="301" y="724"/>
                </a:lnTo>
                <a:lnTo>
                  <a:pt x="286" y="728"/>
                </a:lnTo>
                <a:lnTo>
                  <a:pt x="257" y="733"/>
                </a:lnTo>
                <a:lnTo>
                  <a:pt x="232" y="737"/>
                </a:lnTo>
                <a:lnTo>
                  <a:pt x="219" y="740"/>
                </a:lnTo>
                <a:lnTo>
                  <a:pt x="219" y="740"/>
                </a:lnTo>
                <a:lnTo>
                  <a:pt x="195" y="745"/>
                </a:lnTo>
                <a:lnTo>
                  <a:pt x="149" y="756"/>
                </a:lnTo>
                <a:lnTo>
                  <a:pt x="69" y="775"/>
                </a:lnTo>
                <a:lnTo>
                  <a:pt x="69" y="775"/>
                </a:lnTo>
                <a:lnTo>
                  <a:pt x="51" y="780"/>
                </a:lnTo>
                <a:lnTo>
                  <a:pt x="41" y="781"/>
                </a:lnTo>
                <a:lnTo>
                  <a:pt x="31" y="785"/>
                </a:lnTo>
                <a:lnTo>
                  <a:pt x="22" y="788"/>
                </a:lnTo>
                <a:lnTo>
                  <a:pt x="15" y="793"/>
                </a:lnTo>
                <a:lnTo>
                  <a:pt x="9" y="800"/>
                </a:lnTo>
                <a:lnTo>
                  <a:pt x="7" y="805"/>
                </a:lnTo>
                <a:lnTo>
                  <a:pt x="6" y="808"/>
                </a:lnTo>
                <a:lnTo>
                  <a:pt x="6" y="808"/>
                </a:lnTo>
                <a:lnTo>
                  <a:pt x="4" y="816"/>
                </a:lnTo>
                <a:lnTo>
                  <a:pt x="2" y="822"/>
                </a:lnTo>
                <a:lnTo>
                  <a:pt x="0" y="826"/>
                </a:lnTo>
                <a:lnTo>
                  <a:pt x="0" y="829"/>
                </a:lnTo>
                <a:lnTo>
                  <a:pt x="1" y="832"/>
                </a:lnTo>
                <a:lnTo>
                  <a:pt x="5" y="835"/>
                </a:lnTo>
                <a:lnTo>
                  <a:pt x="20" y="846"/>
                </a:lnTo>
                <a:lnTo>
                  <a:pt x="20" y="846"/>
                </a:lnTo>
                <a:lnTo>
                  <a:pt x="115" y="906"/>
                </a:lnTo>
                <a:lnTo>
                  <a:pt x="198" y="958"/>
                </a:lnTo>
                <a:lnTo>
                  <a:pt x="198" y="958"/>
                </a:lnTo>
                <a:lnTo>
                  <a:pt x="221" y="970"/>
                </a:lnTo>
                <a:lnTo>
                  <a:pt x="241" y="980"/>
                </a:lnTo>
                <a:lnTo>
                  <a:pt x="264" y="990"/>
                </a:lnTo>
                <a:lnTo>
                  <a:pt x="289" y="1000"/>
                </a:lnTo>
                <a:lnTo>
                  <a:pt x="314" y="1007"/>
                </a:lnTo>
                <a:lnTo>
                  <a:pt x="337" y="1013"/>
                </a:lnTo>
                <a:lnTo>
                  <a:pt x="348" y="1016"/>
                </a:lnTo>
                <a:lnTo>
                  <a:pt x="358" y="1016"/>
                </a:lnTo>
                <a:lnTo>
                  <a:pt x="358" y="1016"/>
                </a:lnTo>
                <a:lnTo>
                  <a:pt x="395" y="1017"/>
                </a:lnTo>
                <a:lnTo>
                  <a:pt x="433" y="1016"/>
                </a:lnTo>
                <a:lnTo>
                  <a:pt x="524" y="1012"/>
                </a:lnTo>
                <a:lnTo>
                  <a:pt x="524" y="1012"/>
                </a:lnTo>
                <a:lnTo>
                  <a:pt x="593" y="1011"/>
                </a:lnTo>
                <a:lnTo>
                  <a:pt x="680" y="1012"/>
                </a:lnTo>
                <a:lnTo>
                  <a:pt x="763" y="1012"/>
                </a:lnTo>
                <a:lnTo>
                  <a:pt x="821" y="1012"/>
                </a:lnTo>
                <a:lnTo>
                  <a:pt x="821" y="1012"/>
                </a:lnTo>
                <a:lnTo>
                  <a:pt x="843" y="1009"/>
                </a:lnTo>
                <a:lnTo>
                  <a:pt x="871" y="1004"/>
                </a:lnTo>
                <a:lnTo>
                  <a:pt x="931" y="992"/>
                </a:lnTo>
                <a:lnTo>
                  <a:pt x="989" y="980"/>
                </a:lnTo>
                <a:lnTo>
                  <a:pt x="1014" y="976"/>
                </a:lnTo>
                <a:lnTo>
                  <a:pt x="1032" y="974"/>
                </a:lnTo>
                <a:lnTo>
                  <a:pt x="1032" y="974"/>
                </a:lnTo>
                <a:lnTo>
                  <a:pt x="1050" y="974"/>
                </a:lnTo>
                <a:lnTo>
                  <a:pt x="1069" y="974"/>
                </a:lnTo>
                <a:lnTo>
                  <a:pt x="1115" y="975"/>
                </a:lnTo>
                <a:lnTo>
                  <a:pt x="1140" y="976"/>
                </a:lnTo>
                <a:lnTo>
                  <a:pt x="1164" y="975"/>
                </a:lnTo>
                <a:lnTo>
                  <a:pt x="1187" y="972"/>
                </a:lnTo>
                <a:lnTo>
                  <a:pt x="1208" y="969"/>
                </a:lnTo>
                <a:lnTo>
                  <a:pt x="1208" y="969"/>
                </a:lnTo>
                <a:lnTo>
                  <a:pt x="1224" y="964"/>
                </a:lnTo>
                <a:lnTo>
                  <a:pt x="1236" y="960"/>
                </a:lnTo>
                <a:lnTo>
                  <a:pt x="1255" y="951"/>
                </a:lnTo>
                <a:lnTo>
                  <a:pt x="1262" y="949"/>
                </a:lnTo>
                <a:lnTo>
                  <a:pt x="1272" y="945"/>
                </a:lnTo>
                <a:lnTo>
                  <a:pt x="1283" y="944"/>
                </a:lnTo>
                <a:lnTo>
                  <a:pt x="1297" y="943"/>
                </a:lnTo>
                <a:lnTo>
                  <a:pt x="1297" y="943"/>
                </a:lnTo>
                <a:lnTo>
                  <a:pt x="1326" y="942"/>
                </a:lnTo>
                <a:lnTo>
                  <a:pt x="1348" y="940"/>
                </a:lnTo>
                <a:lnTo>
                  <a:pt x="1378" y="935"/>
                </a:lnTo>
                <a:lnTo>
                  <a:pt x="1378" y="935"/>
                </a:lnTo>
                <a:lnTo>
                  <a:pt x="1388" y="933"/>
                </a:lnTo>
                <a:lnTo>
                  <a:pt x="1393" y="930"/>
                </a:lnTo>
                <a:lnTo>
                  <a:pt x="1395" y="929"/>
                </a:lnTo>
                <a:lnTo>
                  <a:pt x="1397" y="927"/>
                </a:lnTo>
                <a:lnTo>
                  <a:pt x="1397" y="924"/>
                </a:lnTo>
                <a:lnTo>
                  <a:pt x="1394" y="923"/>
                </a:lnTo>
                <a:lnTo>
                  <a:pt x="1389" y="922"/>
                </a:lnTo>
                <a:lnTo>
                  <a:pt x="1389" y="922"/>
                </a:lnTo>
                <a:lnTo>
                  <a:pt x="1311" y="907"/>
                </a:lnTo>
                <a:lnTo>
                  <a:pt x="1311" y="907"/>
                </a:lnTo>
                <a:lnTo>
                  <a:pt x="1336" y="901"/>
                </a:lnTo>
                <a:lnTo>
                  <a:pt x="1353" y="895"/>
                </a:lnTo>
                <a:lnTo>
                  <a:pt x="1358" y="891"/>
                </a:lnTo>
                <a:lnTo>
                  <a:pt x="1361" y="890"/>
                </a:lnTo>
                <a:lnTo>
                  <a:pt x="1361" y="888"/>
                </a:lnTo>
                <a:lnTo>
                  <a:pt x="1361" y="888"/>
                </a:lnTo>
                <a:lnTo>
                  <a:pt x="1361" y="885"/>
                </a:lnTo>
                <a:lnTo>
                  <a:pt x="1358" y="881"/>
                </a:lnTo>
                <a:lnTo>
                  <a:pt x="1357" y="880"/>
                </a:lnTo>
                <a:lnTo>
                  <a:pt x="1353" y="879"/>
                </a:lnTo>
                <a:lnTo>
                  <a:pt x="1353" y="879"/>
                </a:lnTo>
                <a:lnTo>
                  <a:pt x="1330" y="877"/>
                </a:lnTo>
                <a:lnTo>
                  <a:pt x="1309" y="877"/>
                </a:lnTo>
                <a:lnTo>
                  <a:pt x="1309" y="877"/>
                </a:lnTo>
                <a:lnTo>
                  <a:pt x="1295" y="830"/>
                </a:lnTo>
                <a:lnTo>
                  <a:pt x="1287" y="793"/>
                </a:lnTo>
                <a:lnTo>
                  <a:pt x="1280" y="766"/>
                </a:lnTo>
                <a:lnTo>
                  <a:pt x="1280" y="766"/>
                </a:lnTo>
                <a:lnTo>
                  <a:pt x="1279" y="756"/>
                </a:lnTo>
                <a:lnTo>
                  <a:pt x="1277" y="748"/>
                </a:lnTo>
                <a:lnTo>
                  <a:pt x="1271" y="733"/>
                </a:lnTo>
                <a:lnTo>
                  <a:pt x="1268" y="726"/>
                </a:lnTo>
                <a:lnTo>
                  <a:pt x="1267" y="719"/>
                </a:lnTo>
                <a:lnTo>
                  <a:pt x="1267" y="714"/>
                </a:lnTo>
                <a:lnTo>
                  <a:pt x="1268" y="709"/>
                </a:lnTo>
                <a:lnTo>
                  <a:pt x="1268" y="709"/>
                </a:lnTo>
                <a:lnTo>
                  <a:pt x="1276" y="701"/>
                </a:lnTo>
                <a:lnTo>
                  <a:pt x="1283" y="692"/>
                </a:lnTo>
                <a:lnTo>
                  <a:pt x="1289" y="685"/>
                </a:lnTo>
                <a:lnTo>
                  <a:pt x="1292" y="681"/>
                </a:lnTo>
                <a:lnTo>
                  <a:pt x="1293" y="679"/>
                </a:lnTo>
                <a:lnTo>
                  <a:pt x="1293" y="679"/>
                </a:lnTo>
                <a:lnTo>
                  <a:pt x="1292" y="670"/>
                </a:lnTo>
                <a:lnTo>
                  <a:pt x="1290" y="658"/>
                </a:lnTo>
                <a:lnTo>
                  <a:pt x="1288" y="643"/>
                </a:lnTo>
                <a:lnTo>
                  <a:pt x="1288" y="643"/>
                </a:lnTo>
                <a:lnTo>
                  <a:pt x="1282" y="640"/>
                </a:lnTo>
                <a:lnTo>
                  <a:pt x="1277" y="638"/>
                </a:lnTo>
                <a:lnTo>
                  <a:pt x="1273" y="633"/>
                </a:lnTo>
                <a:lnTo>
                  <a:pt x="1273" y="633"/>
                </a:lnTo>
                <a:lnTo>
                  <a:pt x="1268" y="616"/>
                </a:lnTo>
                <a:lnTo>
                  <a:pt x="1264" y="603"/>
                </a:lnTo>
                <a:lnTo>
                  <a:pt x="1268" y="591"/>
                </a:lnTo>
                <a:lnTo>
                  <a:pt x="1268" y="591"/>
                </a:lnTo>
                <a:lnTo>
                  <a:pt x="1261" y="584"/>
                </a:lnTo>
                <a:lnTo>
                  <a:pt x="1255" y="579"/>
                </a:lnTo>
                <a:lnTo>
                  <a:pt x="1252" y="577"/>
                </a:lnTo>
                <a:lnTo>
                  <a:pt x="1250" y="576"/>
                </a:lnTo>
                <a:lnTo>
                  <a:pt x="1250" y="576"/>
                </a:lnTo>
                <a:lnTo>
                  <a:pt x="1247" y="576"/>
                </a:lnTo>
                <a:lnTo>
                  <a:pt x="1245" y="575"/>
                </a:lnTo>
                <a:lnTo>
                  <a:pt x="1241" y="574"/>
                </a:lnTo>
                <a:lnTo>
                  <a:pt x="1236" y="572"/>
                </a:lnTo>
                <a:lnTo>
                  <a:pt x="1236" y="572"/>
                </a:lnTo>
                <a:lnTo>
                  <a:pt x="1208" y="569"/>
                </a:lnTo>
                <a:lnTo>
                  <a:pt x="1199" y="568"/>
                </a:lnTo>
                <a:lnTo>
                  <a:pt x="1190" y="569"/>
                </a:lnTo>
                <a:lnTo>
                  <a:pt x="1184" y="570"/>
                </a:lnTo>
                <a:lnTo>
                  <a:pt x="1179" y="572"/>
                </a:lnTo>
                <a:lnTo>
                  <a:pt x="1179" y="572"/>
                </a:lnTo>
                <a:lnTo>
                  <a:pt x="1172" y="577"/>
                </a:lnTo>
                <a:lnTo>
                  <a:pt x="1166" y="581"/>
                </a:lnTo>
                <a:lnTo>
                  <a:pt x="1159" y="584"/>
                </a:lnTo>
                <a:lnTo>
                  <a:pt x="1103" y="584"/>
                </a:lnTo>
                <a:lnTo>
                  <a:pt x="1103" y="584"/>
                </a:lnTo>
                <a:lnTo>
                  <a:pt x="1099" y="582"/>
                </a:lnTo>
                <a:lnTo>
                  <a:pt x="1096" y="581"/>
                </a:lnTo>
                <a:lnTo>
                  <a:pt x="1093" y="579"/>
                </a:lnTo>
                <a:lnTo>
                  <a:pt x="1089" y="575"/>
                </a:lnTo>
                <a:lnTo>
                  <a:pt x="1088" y="570"/>
                </a:lnTo>
                <a:lnTo>
                  <a:pt x="1088" y="565"/>
                </a:lnTo>
                <a:lnTo>
                  <a:pt x="1092" y="558"/>
                </a:lnTo>
                <a:lnTo>
                  <a:pt x="1092" y="558"/>
                </a:lnTo>
                <a:lnTo>
                  <a:pt x="1100" y="547"/>
                </a:lnTo>
                <a:lnTo>
                  <a:pt x="1106" y="539"/>
                </a:lnTo>
                <a:lnTo>
                  <a:pt x="1110" y="533"/>
                </a:lnTo>
                <a:lnTo>
                  <a:pt x="1113" y="524"/>
                </a:lnTo>
                <a:lnTo>
                  <a:pt x="1113" y="524"/>
                </a:lnTo>
                <a:lnTo>
                  <a:pt x="1116" y="513"/>
                </a:lnTo>
                <a:lnTo>
                  <a:pt x="1121" y="502"/>
                </a:lnTo>
                <a:lnTo>
                  <a:pt x="1129" y="490"/>
                </a:lnTo>
                <a:lnTo>
                  <a:pt x="1129" y="490"/>
                </a:lnTo>
                <a:lnTo>
                  <a:pt x="1135" y="493"/>
                </a:lnTo>
                <a:lnTo>
                  <a:pt x="1150" y="502"/>
                </a:lnTo>
                <a:lnTo>
                  <a:pt x="1171" y="513"/>
                </a:lnTo>
                <a:lnTo>
                  <a:pt x="1182" y="518"/>
                </a:lnTo>
                <a:lnTo>
                  <a:pt x="1193" y="522"/>
                </a:lnTo>
                <a:lnTo>
                  <a:pt x="1193" y="522"/>
                </a:lnTo>
                <a:lnTo>
                  <a:pt x="1229" y="534"/>
                </a:lnTo>
                <a:lnTo>
                  <a:pt x="1245" y="542"/>
                </a:lnTo>
                <a:lnTo>
                  <a:pt x="1245" y="542"/>
                </a:lnTo>
                <a:lnTo>
                  <a:pt x="1248" y="544"/>
                </a:lnTo>
                <a:lnTo>
                  <a:pt x="1251" y="547"/>
                </a:lnTo>
                <a:lnTo>
                  <a:pt x="1256" y="549"/>
                </a:lnTo>
                <a:lnTo>
                  <a:pt x="1264" y="553"/>
                </a:lnTo>
                <a:lnTo>
                  <a:pt x="1264" y="553"/>
                </a:lnTo>
                <a:lnTo>
                  <a:pt x="1272" y="556"/>
                </a:lnTo>
                <a:lnTo>
                  <a:pt x="1277" y="556"/>
                </a:lnTo>
                <a:lnTo>
                  <a:pt x="1277" y="556"/>
                </a:lnTo>
                <a:lnTo>
                  <a:pt x="1278" y="554"/>
                </a:lnTo>
                <a:lnTo>
                  <a:pt x="1278" y="547"/>
                </a:lnTo>
                <a:lnTo>
                  <a:pt x="1278" y="547"/>
                </a:lnTo>
                <a:lnTo>
                  <a:pt x="1279" y="542"/>
                </a:lnTo>
                <a:lnTo>
                  <a:pt x="1280" y="538"/>
                </a:lnTo>
                <a:lnTo>
                  <a:pt x="1284" y="532"/>
                </a:lnTo>
                <a:lnTo>
                  <a:pt x="1288" y="528"/>
                </a:lnTo>
                <a:lnTo>
                  <a:pt x="1289" y="527"/>
                </a:lnTo>
                <a:lnTo>
                  <a:pt x="1290" y="524"/>
                </a:lnTo>
                <a:lnTo>
                  <a:pt x="1290" y="524"/>
                </a:lnTo>
                <a:lnTo>
                  <a:pt x="1288" y="521"/>
                </a:lnTo>
                <a:lnTo>
                  <a:pt x="1284" y="516"/>
                </a:lnTo>
                <a:lnTo>
                  <a:pt x="1278" y="511"/>
                </a:lnTo>
                <a:lnTo>
                  <a:pt x="1271" y="506"/>
                </a:lnTo>
                <a:lnTo>
                  <a:pt x="1271" y="506"/>
                </a:lnTo>
                <a:lnTo>
                  <a:pt x="1264" y="502"/>
                </a:lnTo>
                <a:lnTo>
                  <a:pt x="1261" y="498"/>
                </a:lnTo>
                <a:lnTo>
                  <a:pt x="1257" y="495"/>
                </a:lnTo>
                <a:lnTo>
                  <a:pt x="1247" y="459"/>
                </a:lnTo>
                <a:lnTo>
                  <a:pt x="1247" y="459"/>
                </a:lnTo>
                <a:lnTo>
                  <a:pt x="1241" y="445"/>
                </a:lnTo>
                <a:lnTo>
                  <a:pt x="1234" y="426"/>
                </a:lnTo>
                <a:lnTo>
                  <a:pt x="1234" y="426"/>
                </a:lnTo>
                <a:lnTo>
                  <a:pt x="1232" y="424"/>
                </a:lnTo>
                <a:lnTo>
                  <a:pt x="1232" y="426"/>
                </a:lnTo>
                <a:lnTo>
                  <a:pt x="1230" y="428"/>
                </a:lnTo>
                <a:lnTo>
                  <a:pt x="1227" y="438"/>
                </a:lnTo>
                <a:lnTo>
                  <a:pt x="1226" y="439"/>
                </a:lnTo>
                <a:lnTo>
                  <a:pt x="1226" y="435"/>
                </a:lnTo>
                <a:lnTo>
                  <a:pt x="1231" y="405"/>
                </a:lnTo>
                <a:lnTo>
                  <a:pt x="1231" y="405"/>
                </a:lnTo>
                <a:lnTo>
                  <a:pt x="1237" y="365"/>
                </a:lnTo>
                <a:lnTo>
                  <a:pt x="1241" y="347"/>
                </a:lnTo>
                <a:lnTo>
                  <a:pt x="1242" y="338"/>
                </a:lnTo>
                <a:lnTo>
                  <a:pt x="1242" y="331"/>
                </a:lnTo>
                <a:lnTo>
                  <a:pt x="1242" y="331"/>
                </a:lnTo>
                <a:lnTo>
                  <a:pt x="1243" y="313"/>
                </a:lnTo>
                <a:lnTo>
                  <a:pt x="1242" y="303"/>
                </a:lnTo>
                <a:lnTo>
                  <a:pt x="1241" y="298"/>
                </a:lnTo>
                <a:lnTo>
                  <a:pt x="1238" y="294"/>
                </a:lnTo>
                <a:lnTo>
                  <a:pt x="1238" y="294"/>
                </a:lnTo>
                <a:lnTo>
                  <a:pt x="1230" y="280"/>
                </a:lnTo>
                <a:lnTo>
                  <a:pt x="1222" y="264"/>
                </a:lnTo>
                <a:lnTo>
                  <a:pt x="1214" y="247"/>
                </a:lnTo>
                <a:lnTo>
                  <a:pt x="1214" y="247"/>
                </a:lnTo>
                <a:lnTo>
                  <a:pt x="1227" y="211"/>
                </a:lnTo>
                <a:lnTo>
                  <a:pt x="1238" y="179"/>
                </a:lnTo>
                <a:lnTo>
                  <a:pt x="1247" y="149"/>
                </a:lnTo>
                <a:lnTo>
                  <a:pt x="1247" y="149"/>
                </a:lnTo>
                <a:lnTo>
                  <a:pt x="1250" y="136"/>
                </a:lnTo>
                <a:lnTo>
                  <a:pt x="1252" y="121"/>
                </a:lnTo>
                <a:lnTo>
                  <a:pt x="1252" y="105"/>
                </a:lnTo>
                <a:lnTo>
                  <a:pt x="1251" y="90"/>
                </a:lnTo>
                <a:lnTo>
                  <a:pt x="1248" y="74"/>
                </a:lnTo>
                <a:lnTo>
                  <a:pt x="1243" y="59"/>
                </a:lnTo>
                <a:lnTo>
                  <a:pt x="1240" y="52"/>
                </a:lnTo>
                <a:lnTo>
                  <a:pt x="1236" y="45"/>
                </a:lnTo>
                <a:lnTo>
                  <a:pt x="1231" y="39"/>
                </a:lnTo>
                <a:lnTo>
                  <a:pt x="1226" y="33"/>
                </a:lnTo>
                <a:lnTo>
                  <a:pt x="1226" y="33"/>
                </a:lnTo>
                <a:lnTo>
                  <a:pt x="1214" y="23"/>
                </a:lnTo>
                <a:lnTo>
                  <a:pt x="1201" y="15"/>
                </a:lnTo>
                <a:lnTo>
                  <a:pt x="1189" y="8"/>
                </a:lnTo>
                <a:lnTo>
                  <a:pt x="1176" y="3"/>
                </a:lnTo>
                <a:lnTo>
                  <a:pt x="1162" y="1"/>
                </a:lnTo>
                <a:lnTo>
                  <a:pt x="1148" y="0"/>
                </a:lnTo>
                <a:lnTo>
                  <a:pt x="1135" y="1"/>
                </a:lnTo>
                <a:lnTo>
                  <a:pt x="1122" y="5"/>
                </a:lnTo>
                <a:lnTo>
                  <a:pt x="1122" y="5"/>
                </a:lnTo>
                <a:lnTo>
                  <a:pt x="1110" y="11"/>
                </a:lnTo>
                <a:lnTo>
                  <a:pt x="1099" y="17"/>
                </a:lnTo>
                <a:lnTo>
                  <a:pt x="1090" y="23"/>
                </a:lnTo>
                <a:lnTo>
                  <a:pt x="1082" y="31"/>
                </a:lnTo>
                <a:lnTo>
                  <a:pt x="1072" y="41"/>
                </a:lnTo>
                <a:lnTo>
                  <a:pt x="1068" y="45"/>
                </a:lnTo>
                <a:lnTo>
                  <a:pt x="1068" y="45"/>
                </a:lnTo>
                <a:close/>
                <a:moveTo>
                  <a:pt x="952" y="640"/>
                </a:moveTo>
                <a:lnTo>
                  <a:pt x="994" y="686"/>
                </a:lnTo>
                <a:lnTo>
                  <a:pt x="937" y="686"/>
                </a:lnTo>
                <a:lnTo>
                  <a:pt x="952" y="640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" name="Freeform 21">
            <a:extLst>
              <a:ext uri="{FF2B5EF4-FFF2-40B4-BE49-F238E27FC236}">
                <a16:creationId xmlns:a16="http://schemas.microsoft.com/office/drawing/2014/main" id="{DCE1062D-0D7B-4B59-A0AB-353E272F756B}"/>
              </a:ext>
            </a:extLst>
          </p:cNvPr>
          <p:cNvSpPr>
            <a:spLocks noEditPoints="1"/>
          </p:cNvSpPr>
          <p:nvPr/>
        </p:nvSpPr>
        <p:spPr bwMode="auto">
          <a:xfrm>
            <a:off x="7877503" y="4869160"/>
            <a:ext cx="1656017" cy="1201645"/>
          </a:xfrm>
          <a:custGeom>
            <a:avLst/>
            <a:gdLst>
              <a:gd name="T0" fmla="*/ 495 w 1764"/>
              <a:gd name="T1" fmla="*/ 874 h 1280"/>
              <a:gd name="T2" fmla="*/ 306 w 1764"/>
              <a:gd name="T3" fmla="*/ 605 h 1280"/>
              <a:gd name="T4" fmla="*/ 286 w 1764"/>
              <a:gd name="T5" fmla="*/ 651 h 1280"/>
              <a:gd name="T6" fmla="*/ 304 w 1764"/>
              <a:gd name="T7" fmla="*/ 732 h 1280"/>
              <a:gd name="T8" fmla="*/ 267 w 1764"/>
              <a:gd name="T9" fmla="*/ 763 h 1280"/>
              <a:gd name="T10" fmla="*/ 238 w 1764"/>
              <a:gd name="T11" fmla="*/ 798 h 1280"/>
              <a:gd name="T12" fmla="*/ 206 w 1764"/>
              <a:gd name="T13" fmla="*/ 825 h 1280"/>
              <a:gd name="T14" fmla="*/ 337 w 1764"/>
              <a:gd name="T15" fmla="*/ 859 h 1280"/>
              <a:gd name="T16" fmla="*/ 460 w 1764"/>
              <a:gd name="T17" fmla="*/ 884 h 1280"/>
              <a:gd name="T18" fmla="*/ 264 w 1764"/>
              <a:gd name="T19" fmla="*/ 945 h 1280"/>
              <a:gd name="T20" fmla="*/ 79 w 1764"/>
              <a:gd name="T21" fmla="*/ 959 h 1280"/>
              <a:gd name="T22" fmla="*/ 0 w 1764"/>
              <a:gd name="T23" fmla="*/ 1001 h 1280"/>
              <a:gd name="T24" fmla="*/ 41 w 1764"/>
              <a:gd name="T25" fmla="*/ 1077 h 1280"/>
              <a:gd name="T26" fmla="*/ 406 w 1764"/>
              <a:gd name="T27" fmla="*/ 1275 h 1280"/>
              <a:gd name="T28" fmla="*/ 505 w 1764"/>
              <a:gd name="T29" fmla="*/ 1262 h 1280"/>
              <a:gd name="T30" fmla="*/ 625 w 1764"/>
              <a:gd name="T31" fmla="*/ 1277 h 1280"/>
              <a:gd name="T32" fmla="*/ 696 w 1764"/>
              <a:gd name="T33" fmla="*/ 1270 h 1280"/>
              <a:gd name="T34" fmla="*/ 751 w 1764"/>
              <a:gd name="T35" fmla="*/ 1244 h 1280"/>
              <a:gd name="T36" fmla="*/ 877 w 1764"/>
              <a:gd name="T37" fmla="*/ 1272 h 1280"/>
              <a:gd name="T38" fmla="*/ 1273 w 1764"/>
              <a:gd name="T39" fmla="*/ 1222 h 1280"/>
              <a:gd name="T40" fmla="*/ 1694 w 1764"/>
              <a:gd name="T41" fmla="*/ 1184 h 1280"/>
              <a:gd name="T42" fmla="*/ 1758 w 1764"/>
              <a:gd name="T43" fmla="*/ 1165 h 1280"/>
              <a:gd name="T44" fmla="*/ 1678 w 1764"/>
              <a:gd name="T45" fmla="*/ 1125 h 1280"/>
              <a:gd name="T46" fmla="*/ 1717 w 1764"/>
              <a:gd name="T47" fmla="*/ 1095 h 1280"/>
              <a:gd name="T48" fmla="*/ 1646 w 1764"/>
              <a:gd name="T49" fmla="*/ 1094 h 1280"/>
              <a:gd name="T50" fmla="*/ 1616 w 1764"/>
              <a:gd name="T51" fmla="*/ 973 h 1280"/>
              <a:gd name="T52" fmla="*/ 1601 w 1764"/>
              <a:gd name="T53" fmla="*/ 877 h 1280"/>
              <a:gd name="T54" fmla="*/ 1626 w 1764"/>
              <a:gd name="T55" fmla="*/ 810 h 1280"/>
              <a:gd name="T56" fmla="*/ 1542 w 1764"/>
              <a:gd name="T57" fmla="*/ 721 h 1280"/>
              <a:gd name="T58" fmla="*/ 1374 w 1764"/>
              <a:gd name="T59" fmla="*/ 706 h 1280"/>
              <a:gd name="T60" fmla="*/ 1407 w 1764"/>
              <a:gd name="T61" fmla="*/ 648 h 1280"/>
              <a:gd name="T62" fmla="*/ 1446 w 1764"/>
              <a:gd name="T63" fmla="*/ 609 h 1280"/>
              <a:gd name="T64" fmla="*/ 1522 w 1764"/>
              <a:gd name="T65" fmla="*/ 656 h 1280"/>
              <a:gd name="T66" fmla="*/ 1567 w 1764"/>
              <a:gd name="T67" fmla="*/ 677 h 1280"/>
              <a:gd name="T68" fmla="*/ 1601 w 1764"/>
              <a:gd name="T69" fmla="*/ 682 h 1280"/>
              <a:gd name="T70" fmla="*/ 1619 w 1764"/>
              <a:gd name="T71" fmla="*/ 640 h 1280"/>
              <a:gd name="T72" fmla="*/ 1574 w 1764"/>
              <a:gd name="T73" fmla="*/ 605 h 1280"/>
              <a:gd name="T74" fmla="*/ 1559 w 1764"/>
              <a:gd name="T75" fmla="*/ 554 h 1280"/>
              <a:gd name="T76" fmla="*/ 1537 w 1764"/>
              <a:gd name="T77" fmla="*/ 509 h 1280"/>
              <a:gd name="T78" fmla="*/ 1547 w 1764"/>
              <a:gd name="T79" fmla="*/ 395 h 1280"/>
              <a:gd name="T80" fmla="*/ 1527 w 1764"/>
              <a:gd name="T81" fmla="*/ 292 h 1280"/>
              <a:gd name="T82" fmla="*/ 1577 w 1764"/>
              <a:gd name="T83" fmla="*/ 129 h 1280"/>
              <a:gd name="T84" fmla="*/ 1533 w 1764"/>
              <a:gd name="T85" fmla="*/ 36 h 1280"/>
              <a:gd name="T86" fmla="*/ 1458 w 1764"/>
              <a:gd name="T87" fmla="*/ 0 h 1280"/>
              <a:gd name="T88" fmla="*/ 1370 w 1764"/>
              <a:gd name="T89" fmla="*/ 26 h 1280"/>
              <a:gd name="T90" fmla="*/ 1261 w 1764"/>
              <a:gd name="T91" fmla="*/ 51 h 1280"/>
              <a:gd name="T92" fmla="*/ 1207 w 1764"/>
              <a:gd name="T93" fmla="*/ 93 h 1280"/>
              <a:gd name="T94" fmla="*/ 1226 w 1764"/>
              <a:gd name="T95" fmla="*/ 158 h 1280"/>
              <a:gd name="T96" fmla="*/ 1235 w 1764"/>
              <a:gd name="T97" fmla="*/ 204 h 1280"/>
              <a:gd name="T98" fmla="*/ 1206 w 1764"/>
              <a:gd name="T99" fmla="*/ 232 h 1280"/>
              <a:gd name="T100" fmla="*/ 1142 w 1764"/>
              <a:gd name="T101" fmla="*/ 257 h 1280"/>
              <a:gd name="T102" fmla="*/ 1073 w 1764"/>
              <a:gd name="T103" fmla="*/ 489 h 1280"/>
              <a:gd name="T104" fmla="*/ 1063 w 1764"/>
              <a:gd name="T105" fmla="*/ 534 h 1280"/>
              <a:gd name="T106" fmla="*/ 1036 w 1764"/>
              <a:gd name="T107" fmla="*/ 603 h 1280"/>
              <a:gd name="T108" fmla="*/ 1038 w 1764"/>
              <a:gd name="T109" fmla="*/ 704 h 1280"/>
              <a:gd name="T110" fmla="*/ 1191 w 1764"/>
              <a:gd name="T111" fmla="*/ 810 h 1280"/>
              <a:gd name="T112" fmla="*/ 1191 w 1764"/>
              <a:gd name="T113" fmla="*/ 810 h 12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764" h="1280">
                <a:moveTo>
                  <a:pt x="1023" y="859"/>
                </a:moveTo>
                <a:lnTo>
                  <a:pt x="1023" y="859"/>
                </a:lnTo>
                <a:lnTo>
                  <a:pt x="579" y="869"/>
                </a:lnTo>
                <a:lnTo>
                  <a:pt x="579" y="869"/>
                </a:lnTo>
                <a:lnTo>
                  <a:pt x="539" y="870"/>
                </a:lnTo>
                <a:lnTo>
                  <a:pt x="514" y="872"/>
                </a:lnTo>
                <a:lnTo>
                  <a:pt x="495" y="874"/>
                </a:lnTo>
                <a:lnTo>
                  <a:pt x="495" y="874"/>
                </a:lnTo>
                <a:lnTo>
                  <a:pt x="433" y="779"/>
                </a:lnTo>
                <a:lnTo>
                  <a:pt x="357" y="662"/>
                </a:lnTo>
                <a:lnTo>
                  <a:pt x="357" y="662"/>
                </a:lnTo>
                <a:lnTo>
                  <a:pt x="339" y="638"/>
                </a:lnTo>
                <a:lnTo>
                  <a:pt x="331" y="627"/>
                </a:lnTo>
                <a:lnTo>
                  <a:pt x="322" y="617"/>
                </a:lnTo>
                <a:lnTo>
                  <a:pt x="313" y="610"/>
                </a:lnTo>
                <a:lnTo>
                  <a:pt x="306" y="605"/>
                </a:lnTo>
                <a:lnTo>
                  <a:pt x="304" y="604"/>
                </a:lnTo>
                <a:lnTo>
                  <a:pt x="301" y="604"/>
                </a:lnTo>
                <a:lnTo>
                  <a:pt x="299" y="605"/>
                </a:lnTo>
                <a:lnTo>
                  <a:pt x="297" y="608"/>
                </a:lnTo>
                <a:lnTo>
                  <a:pt x="297" y="608"/>
                </a:lnTo>
                <a:lnTo>
                  <a:pt x="293" y="621"/>
                </a:lnTo>
                <a:lnTo>
                  <a:pt x="289" y="640"/>
                </a:lnTo>
                <a:lnTo>
                  <a:pt x="286" y="651"/>
                </a:lnTo>
                <a:lnTo>
                  <a:pt x="286" y="662"/>
                </a:lnTo>
                <a:lnTo>
                  <a:pt x="286" y="674"/>
                </a:lnTo>
                <a:lnTo>
                  <a:pt x="288" y="687"/>
                </a:lnTo>
                <a:lnTo>
                  <a:pt x="288" y="687"/>
                </a:lnTo>
                <a:lnTo>
                  <a:pt x="290" y="699"/>
                </a:lnTo>
                <a:lnTo>
                  <a:pt x="294" y="709"/>
                </a:lnTo>
                <a:lnTo>
                  <a:pt x="301" y="726"/>
                </a:lnTo>
                <a:lnTo>
                  <a:pt x="304" y="732"/>
                </a:lnTo>
                <a:lnTo>
                  <a:pt x="302" y="738"/>
                </a:lnTo>
                <a:lnTo>
                  <a:pt x="301" y="742"/>
                </a:lnTo>
                <a:lnTo>
                  <a:pt x="300" y="745"/>
                </a:lnTo>
                <a:lnTo>
                  <a:pt x="293" y="751"/>
                </a:lnTo>
                <a:lnTo>
                  <a:pt x="293" y="751"/>
                </a:lnTo>
                <a:lnTo>
                  <a:pt x="284" y="756"/>
                </a:lnTo>
                <a:lnTo>
                  <a:pt x="278" y="759"/>
                </a:lnTo>
                <a:lnTo>
                  <a:pt x="267" y="763"/>
                </a:lnTo>
                <a:lnTo>
                  <a:pt x="263" y="766"/>
                </a:lnTo>
                <a:lnTo>
                  <a:pt x="259" y="769"/>
                </a:lnTo>
                <a:lnTo>
                  <a:pt x="255" y="774"/>
                </a:lnTo>
                <a:lnTo>
                  <a:pt x="253" y="780"/>
                </a:lnTo>
                <a:lnTo>
                  <a:pt x="253" y="780"/>
                </a:lnTo>
                <a:lnTo>
                  <a:pt x="251" y="784"/>
                </a:lnTo>
                <a:lnTo>
                  <a:pt x="248" y="789"/>
                </a:lnTo>
                <a:lnTo>
                  <a:pt x="238" y="798"/>
                </a:lnTo>
                <a:lnTo>
                  <a:pt x="227" y="805"/>
                </a:lnTo>
                <a:lnTo>
                  <a:pt x="215" y="812"/>
                </a:lnTo>
                <a:lnTo>
                  <a:pt x="194" y="825"/>
                </a:lnTo>
                <a:lnTo>
                  <a:pt x="184" y="830"/>
                </a:lnTo>
                <a:lnTo>
                  <a:pt x="184" y="830"/>
                </a:lnTo>
                <a:lnTo>
                  <a:pt x="190" y="827"/>
                </a:lnTo>
                <a:lnTo>
                  <a:pt x="196" y="826"/>
                </a:lnTo>
                <a:lnTo>
                  <a:pt x="206" y="825"/>
                </a:lnTo>
                <a:lnTo>
                  <a:pt x="220" y="825"/>
                </a:lnTo>
                <a:lnTo>
                  <a:pt x="234" y="826"/>
                </a:lnTo>
                <a:lnTo>
                  <a:pt x="253" y="829"/>
                </a:lnTo>
                <a:lnTo>
                  <a:pt x="273" y="835"/>
                </a:lnTo>
                <a:lnTo>
                  <a:pt x="273" y="835"/>
                </a:lnTo>
                <a:lnTo>
                  <a:pt x="306" y="847"/>
                </a:lnTo>
                <a:lnTo>
                  <a:pt x="326" y="854"/>
                </a:lnTo>
                <a:lnTo>
                  <a:pt x="337" y="859"/>
                </a:lnTo>
                <a:lnTo>
                  <a:pt x="342" y="859"/>
                </a:lnTo>
                <a:lnTo>
                  <a:pt x="347" y="859"/>
                </a:lnTo>
                <a:lnTo>
                  <a:pt x="347" y="859"/>
                </a:lnTo>
                <a:lnTo>
                  <a:pt x="365" y="858"/>
                </a:lnTo>
                <a:lnTo>
                  <a:pt x="390" y="859"/>
                </a:lnTo>
                <a:lnTo>
                  <a:pt x="421" y="859"/>
                </a:lnTo>
                <a:lnTo>
                  <a:pt x="441" y="854"/>
                </a:lnTo>
                <a:lnTo>
                  <a:pt x="460" y="884"/>
                </a:lnTo>
                <a:lnTo>
                  <a:pt x="460" y="884"/>
                </a:lnTo>
                <a:lnTo>
                  <a:pt x="410" y="919"/>
                </a:lnTo>
                <a:lnTo>
                  <a:pt x="374" y="943"/>
                </a:lnTo>
                <a:lnTo>
                  <a:pt x="362" y="951"/>
                </a:lnTo>
                <a:lnTo>
                  <a:pt x="357" y="953"/>
                </a:lnTo>
                <a:lnTo>
                  <a:pt x="357" y="953"/>
                </a:lnTo>
                <a:lnTo>
                  <a:pt x="328" y="949"/>
                </a:lnTo>
                <a:lnTo>
                  <a:pt x="264" y="945"/>
                </a:lnTo>
                <a:lnTo>
                  <a:pt x="226" y="943"/>
                </a:lnTo>
                <a:lnTo>
                  <a:pt x="188" y="943"/>
                </a:lnTo>
                <a:lnTo>
                  <a:pt x="153" y="945"/>
                </a:lnTo>
                <a:lnTo>
                  <a:pt x="138" y="946"/>
                </a:lnTo>
                <a:lnTo>
                  <a:pt x="125" y="948"/>
                </a:lnTo>
                <a:lnTo>
                  <a:pt x="125" y="948"/>
                </a:lnTo>
                <a:lnTo>
                  <a:pt x="101" y="953"/>
                </a:lnTo>
                <a:lnTo>
                  <a:pt x="79" y="959"/>
                </a:lnTo>
                <a:lnTo>
                  <a:pt x="59" y="966"/>
                </a:lnTo>
                <a:lnTo>
                  <a:pt x="42" y="972"/>
                </a:lnTo>
                <a:lnTo>
                  <a:pt x="27" y="978"/>
                </a:lnTo>
                <a:lnTo>
                  <a:pt x="15" y="985"/>
                </a:lnTo>
                <a:lnTo>
                  <a:pt x="6" y="991"/>
                </a:lnTo>
                <a:lnTo>
                  <a:pt x="1" y="998"/>
                </a:lnTo>
                <a:lnTo>
                  <a:pt x="1" y="998"/>
                </a:lnTo>
                <a:lnTo>
                  <a:pt x="0" y="1001"/>
                </a:lnTo>
                <a:lnTo>
                  <a:pt x="0" y="1005"/>
                </a:lnTo>
                <a:lnTo>
                  <a:pt x="0" y="1014"/>
                </a:lnTo>
                <a:lnTo>
                  <a:pt x="2" y="1025"/>
                </a:lnTo>
                <a:lnTo>
                  <a:pt x="7" y="1036"/>
                </a:lnTo>
                <a:lnTo>
                  <a:pt x="13" y="1047"/>
                </a:lnTo>
                <a:lnTo>
                  <a:pt x="21" y="1058"/>
                </a:lnTo>
                <a:lnTo>
                  <a:pt x="31" y="1068"/>
                </a:lnTo>
                <a:lnTo>
                  <a:pt x="41" y="1077"/>
                </a:lnTo>
                <a:lnTo>
                  <a:pt x="41" y="1077"/>
                </a:lnTo>
                <a:lnTo>
                  <a:pt x="63" y="1090"/>
                </a:lnTo>
                <a:lnTo>
                  <a:pt x="106" y="1116"/>
                </a:lnTo>
                <a:lnTo>
                  <a:pt x="226" y="1183"/>
                </a:lnTo>
                <a:lnTo>
                  <a:pt x="289" y="1217"/>
                </a:lnTo>
                <a:lnTo>
                  <a:pt x="347" y="1247"/>
                </a:lnTo>
                <a:lnTo>
                  <a:pt x="391" y="1269"/>
                </a:lnTo>
                <a:lnTo>
                  <a:pt x="406" y="1275"/>
                </a:lnTo>
                <a:lnTo>
                  <a:pt x="416" y="1279"/>
                </a:lnTo>
                <a:lnTo>
                  <a:pt x="416" y="1279"/>
                </a:lnTo>
                <a:lnTo>
                  <a:pt x="423" y="1280"/>
                </a:lnTo>
                <a:lnTo>
                  <a:pt x="431" y="1279"/>
                </a:lnTo>
                <a:lnTo>
                  <a:pt x="448" y="1277"/>
                </a:lnTo>
                <a:lnTo>
                  <a:pt x="467" y="1273"/>
                </a:lnTo>
                <a:lnTo>
                  <a:pt x="485" y="1267"/>
                </a:lnTo>
                <a:lnTo>
                  <a:pt x="505" y="1262"/>
                </a:lnTo>
                <a:lnTo>
                  <a:pt x="523" y="1258"/>
                </a:lnTo>
                <a:lnTo>
                  <a:pt x="541" y="1257"/>
                </a:lnTo>
                <a:lnTo>
                  <a:pt x="548" y="1258"/>
                </a:lnTo>
                <a:lnTo>
                  <a:pt x="554" y="1259"/>
                </a:lnTo>
                <a:lnTo>
                  <a:pt x="554" y="1259"/>
                </a:lnTo>
                <a:lnTo>
                  <a:pt x="580" y="1268"/>
                </a:lnTo>
                <a:lnTo>
                  <a:pt x="610" y="1274"/>
                </a:lnTo>
                <a:lnTo>
                  <a:pt x="625" y="1277"/>
                </a:lnTo>
                <a:lnTo>
                  <a:pt x="641" y="1278"/>
                </a:lnTo>
                <a:lnTo>
                  <a:pt x="657" y="1279"/>
                </a:lnTo>
                <a:lnTo>
                  <a:pt x="673" y="1279"/>
                </a:lnTo>
                <a:lnTo>
                  <a:pt x="673" y="1279"/>
                </a:lnTo>
                <a:lnTo>
                  <a:pt x="680" y="1278"/>
                </a:lnTo>
                <a:lnTo>
                  <a:pt x="686" y="1277"/>
                </a:lnTo>
                <a:lnTo>
                  <a:pt x="691" y="1274"/>
                </a:lnTo>
                <a:lnTo>
                  <a:pt x="696" y="1270"/>
                </a:lnTo>
                <a:lnTo>
                  <a:pt x="704" y="1264"/>
                </a:lnTo>
                <a:lnTo>
                  <a:pt x="711" y="1257"/>
                </a:lnTo>
                <a:lnTo>
                  <a:pt x="715" y="1253"/>
                </a:lnTo>
                <a:lnTo>
                  <a:pt x="720" y="1249"/>
                </a:lnTo>
                <a:lnTo>
                  <a:pt x="726" y="1247"/>
                </a:lnTo>
                <a:lnTo>
                  <a:pt x="732" y="1246"/>
                </a:lnTo>
                <a:lnTo>
                  <a:pt x="741" y="1244"/>
                </a:lnTo>
                <a:lnTo>
                  <a:pt x="751" y="1244"/>
                </a:lnTo>
                <a:lnTo>
                  <a:pt x="763" y="1247"/>
                </a:lnTo>
                <a:lnTo>
                  <a:pt x="777" y="1249"/>
                </a:lnTo>
                <a:lnTo>
                  <a:pt x="777" y="1249"/>
                </a:lnTo>
                <a:lnTo>
                  <a:pt x="822" y="1262"/>
                </a:lnTo>
                <a:lnTo>
                  <a:pt x="837" y="1265"/>
                </a:lnTo>
                <a:lnTo>
                  <a:pt x="851" y="1269"/>
                </a:lnTo>
                <a:lnTo>
                  <a:pt x="863" y="1270"/>
                </a:lnTo>
                <a:lnTo>
                  <a:pt x="877" y="1272"/>
                </a:lnTo>
                <a:lnTo>
                  <a:pt x="895" y="1270"/>
                </a:lnTo>
                <a:lnTo>
                  <a:pt x="920" y="1269"/>
                </a:lnTo>
                <a:lnTo>
                  <a:pt x="920" y="1269"/>
                </a:lnTo>
                <a:lnTo>
                  <a:pt x="970" y="1264"/>
                </a:lnTo>
                <a:lnTo>
                  <a:pt x="1011" y="1259"/>
                </a:lnTo>
                <a:lnTo>
                  <a:pt x="1083" y="1249"/>
                </a:lnTo>
                <a:lnTo>
                  <a:pt x="1083" y="1249"/>
                </a:lnTo>
                <a:lnTo>
                  <a:pt x="1273" y="1222"/>
                </a:lnTo>
                <a:lnTo>
                  <a:pt x="1394" y="1207"/>
                </a:lnTo>
                <a:lnTo>
                  <a:pt x="1443" y="1202"/>
                </a:lnTo>
                <a:lnTo>
                  <a:pt x="1478" y="1200"/>
                </a:lnTo>
                <a:lnTo>
                  <a:pt x="1478" y="1200"/>
                </a:lnTo>
                <a:lnTo>
                  <a:pt x="1510" y="1199"/>
                </a:lnTo>
                <a:lnTo>
                  <a:pt x="1552" y="1196"/>
                </a:lnTo>
                <a:lnTo>
                  <a:pt x="1648" y="1189"/>
                </a:lnTo>
                <a:lnTo>
                  <a:pt x="1694" y="1184"/>
                </a:lnTo>
                <a:lnTo>
                  <a:pt x="1731" y="1179"/>
                </a:lnTo>
                <a:lnTo>
                  <a:pt x="1756" y="1174"/>
                </a:lnTo>
                <a:lnTo>
                  <a:pt x="1762" y="1173"/>
                </a:lnTo>
                <a:lnTo>
                  <a:pt x="1764" y="1172"/>
                </a:lnTo>
                <a:lnTo>
                  <a:pt x="1764" y="1170"/>
                </a:lnTo>
                <a:lnTo>
                  <a:pt x="1764" y="1170"/>
                </a:lnTo>
                <a:lnTo>
                  <a:pt x="1762" y="1168"/>
                </a:lnTo>
                <a:lnTo>
                  <a:pt x="1758" y="1165"/>
                </a:lnTo>
                <a:lnTo>
                  <a:pt x="1743" y="1161"/>
                </a:lnTo>
                <a:lnTo>
                  <a:pt x="1724" y="1156"/>
                </a:lnTo>
                <a:lnTo>
                  <a:pt x="1701" y="1149"/>
                </a:lnTo>
                <a:lnTo>
                  <a:pt x="1659" y="1140"/>
                </a:lnTo>
                <a:lnTo>
                  <a:pt x="1641" y="1136"/>
                </a:lnTo>
                <a:lnTo>
                  <a:pt x="1641" y="1136"/>
                </a:lnTo>
                <a:lnTo>
                  <a:pt x="1652" y="1132"/>
                </a:lnTo>
                <a:lnTo>
                  <a:pt x="1678" y="1125"/>
                </a:lnTo>
                <a:lnTo>
                  <a:pt x="1690" y="1120"/>
                </a:lnTo>
                <a:lnTo>
                  <a:pt x="1703" y="1115"/>
                </a:lnTo>
                <a:lnTo>
                  <a:pt x="1711" y="1110"/>
                </a:lnTo>
                <a:lnTo>
                  <a:pt x="1714" y="1109"/>
                </a:lnTo>
                <a:lnTo>
                  <a:pt x="1715" y="1106"/>
                </a:lnTo>
                <a:lnTo>
                  <a:pt x="1715" y="1106"/>
                </a:lnTo>
                <a:lnTo>
                  <a:pt x="1716" y="1100"/>
                </a:lnTo>
                <a:lnTo>
                  <a:pt x="1717" y="1095"/>
                </a:lnTo>
                <a:lnTo>
                  <a:pt x="1717" y="1093"/>
                </a:lnTo>
                <a:lnTo>
                  <a:pt x="1716" y="1091"/>
                </a:lnTo>
                <a:lnTo>
                  <a:pt x="1714" y="1091"/>
                </a:lnTo>
                <a:lnTo>
                  <a:pt x="1710" y="1091"/>
                </a:lnTo>
                <a:lnTo>
                  <a:pt x="1710" y="1091"/>
                </a:lnTo>
                <a:lnTo>
                  <a:pt x="1694" y="1093"/>
                </a:lnTo>
                <a:lnTo>
                  <a:pt x="1668" y="1094"/>
                </a:lnTo>
                <a:lnTo>
                  <a:pt x="1646" y="1094"/>
                </a:lnTo>
                <a:lnTo>
                  <a:pt x="1638" y="1093"/>
                </a:lnTo>
                <a:lnTo>
                  <a:pt x="1636" y="1093"/>
                </a:lnTo>
                <a:lnTo>
                  <a:pt x="1636" y="1091"/>
                </a:lnTo>
                <a:lnTo>
                  <a:pt x="1636" y="1091"/>
                </a:lnTo>
                <a:lnTo>
                  <a:pt x="1636" y="1085"/>
                </a:lnTo>
                <a:lnTo>
                  <a:pt x="1633" y="1074"/>
                </a:lnTo>
                <a:lnTo>
                  <a:pt x="1629" y="1037"/>
                </a:lnTo>
                <a:lnTo>
                  <a:pt x="1616" y="973"/>
                </a:lnTo>
                <a:lnTo>
                  <a:pt x="1616" y="973"/>
                </a:lnTo>
                <a:lnTo>
                  <a:pt x="1614" y="964"/>
                </a:lnTo>
                <a:lnTo>
                  <a:pt x="1611" y="953"/>
                </a:lnTo>
                <a:lnTo>
                  <a:pt x="1603" y="931"/>
                </a:lnTo>
                <a:lnTo>
                  <a:pt x="1591" y="904"/>
                </a:lnTo>
                <a:lnTo>
                  <a:pt x="1591" y="879"/>
                </a:lnTo>
                <a:lnTo>
                  <a:pt x="1591" y="879"/>
                </a:lnTo>
                <a:lnTo>
                  <a:pt x="1601" y="877"/>
                </a:lnTo>
                <a:lnTo>
                  <a:pt x="1610" y="873"/>
                </a:lnTo>
                <a:lnTo>
                  <a:pt x="1616" y="869"/>
                </a:lnTo>
                <a:lnTo>
                  <a:pt x="1616" y="869"/>
                </a:lnTo>
                <a:lnTo>
                  <a:pt x="1619" y="866"/>
                </a:lnTo>
                <a:lnTo>
                  <a:pt x="1620" y="862"/>
                </a:lnTo>
                <a:lnTo>
                  <a:pt x="1624" y="852"/>
                </a:lnTo>
                <a:lnTo>
                  <a:pt x="1626" y="840"/>
                </a:lnTo>
                <a:lnTo>
                  <a:pt x="1626" y="810"/>
                </a:lnTo>
                <a:lnTo>
                  <a:pt x="1611" y="775"/>
                </a:lnTo>
                <a:lnTo>
                  <a:pt x="1591" y="770"/>
                </a:lnTo>
                <a:lnTo>
                  <a:pt x="1552" y="746"/>
                </a:lnTo>
                <a:lnTo>
                  <a:pt x="1552" y="746"/>
                </a:lnTo>
                <a:lnTo>
                  <a:pt x="1549" y="733"/>
                </a:lnTo>
                <a:lnTo>
                  <a:pt x="1546" y="725"/>
                </a:lnTo>
                <a:lnTo>
                  <a:pt x="1545" y="722"/>
                </a:lnTo>
                <a:lnTo>
                  <a:pt x="1542" y="721"/>
                </a:lnTo>
                <a:lnTo>
                  <a:pt x="1542" y="721"/>
                </a:lnTo>
                <a:lnTo>
                  <a:pt x="1515" y="719"/>
                </a:lnTo>
                <a:lnTo>
                  <a:pt x="1493" y="716"/>
                </a:lnTo>
                <a:lnTo>
                  <a:pt x="1478" y="716"/>
                </a:lnTo>
                <a:lnTo>
                  <a:pt x="1463" y="731"/>
                </a:lnTo>
                <a:lnTo>
                  <a:pt x="1399" y="716"/>
                </a:lnTo>
                <a:lnTo>
                  <a:pt x="1374" y="706"/>
                </a:lnTo>
                <a:lnTo>
                  <a:pt x="1374" y="706"/>
                </a:lnTo>
                <a:lnTo>
                  <a:pt x="1375" y="699"/>
                </a:lnTo>
                <a:lnTo>
                  <a:pt x="1379" y="692"/>
                </a:lnTo>
                <a:lnTo>
                  <a:pt x="1384" y="682"/>
                </a:lnTo>
                <a:lnTo>
                  <a:pt x="1384" y="682"/>
                </a:lnTo>
                <a:lnTo>
                  <a:pt x="1391" y="672"/>
                </a:lnTo>
                <a:lnTo>
                  <a:pt x="1399" y="662"/>
                </a:lnTo>
                <a:lnTo>
                  <a:pt x="1405" y="653"/>
                </a:lnTo>
                <a:lnTo>
                  <a:pt x="1407" y="648"/>
                </a:lnTo>
                <a:lnTo>
                  <a:pt x="1409" y="642"/>
                </a:lnTo>
                <a:lnTo>
                  <a:pt x="1409" y="642"/>
                </a:lnTo>
                <a:lnTo>
                  <a:pt x="1415" y="616"/>
                </a:lnTo>
                <a:lnTo>
                  <a:pt x="1419" y="603"/>
                </a:lnTo>
                <a:lnTo>
                  <a:pt x="1419" y="603"/>
                </a:lnTo>
                <a:lnTo>
                  <a:pt x="1422" y="603"/>
                </a:lnTo>
                <a:lnTo>
                  <a:pt x="1432" y="604"/>
                </a:lnTo>
                <a:lnTo>
                  <a:pt x="1446" y="609"/>
                </a:lnTo>
                <a:lnTo>
                  <a:pt x="1454" y="613"/>
                </a:lnTo>
                <a:lnTo>
                  <a:pt x="1463" y="617"/>
                </a:lnTo>
                <a:lnTo>
                  <a:pt x="1463" y="617"/>
                </a:lnTo>
                <a:lnTo>
                  <a:pt x="1493" y="636"/>
                </a:lnTo>
                <a:lnTo>
                  <a:pt x="1507" y="647"/>
                </a:lnTo>
                <a:lnTo>
                  <a:pt x="1507" y="647"/>
                </a:lnTo>
                <a:lnTo>
                  <a:pt x="1517" y="653"/>
                </a:lnTo>
                <a:lnTo>
                  <a:pt x="1522" y="656"/>
                </a:lnTo>
                <a:lnTo>
                  <a:pt x="1527" y="657"/>
                </a:lnTo>
                <a:lnTo>
                  <a:pt x="1547" y="657"/>
                </a:lnTo>
                <a:lnTo>
                  <a:pt x="1552" y="667"/>
                </a:lnTo>
                <a:lnTo>
                  <a:pt x="1552" y="667"/>
                </a:lnTo>
                <a:lnTo>
                  <a:pt x="1556" y="671"/>
                </a:lnTo>
                <a:lnTo>
                  <a:pt x="1561" y="674"/>
                </a:lnTo>
                <a:lnTo>
                  <a:pt x="1567" y="677"/>
                </a:lnTo>
                <a:lnTo>
                  <a:pt x="1567" y="677"/>
                </a:lnTo>
                <a:lnTo>
                  <a:pt x="1570" y="679"/>
                </a:lnTo>
                <a:lnTo>
                  <a:pt x="1573" y="682"/>
                </a:lnTo>
                <a:lnTo>
                  <a:pt x="1582" y="688"/>
                </a:lnTo>
                <a:lnTo>
                  <a:pt x="1585" y="689"/>
                </a:lnTo>
                <a:lnTo>
                  <a:pt x="1590" y="689"/>
                </a:lnTo>
                <a:lnTo>
                  <a:pt x="1595" y="687"/>
                </a:lnTo>
                <a:lnTo>
                  <a:pt x="1601" y="682"/>
                </a:lnTo>
                <a:lnTo>
                  <a:pt x="1601" y="682"/>
                </a:lnTo>
                <a:lnTo>
                  <a:pt x="1611" y="671"/>
                </a:lnTo>
                <a:lnTo>
                  <a:pt x="1619" y="661"/>
                </a:lnTo>
                <a:lnTo>
                  <a:pt x="1621" y="658"/>
                </a:lnTo>
                <a:lnTo>
                  <a:pt x="1622" y="654"/>
                </a:lnTo>
                <a:lnTo>
                  <a:pt x="1622" y="651"/>
                </a:lnTo>
                <a:lnTo>
                  <a:pt x="1621" y="647"/>
                </a:lnTo>
                <a:lnTo>
                  <a:pt x="1621" y="647"/>
                </a:lnTo>
                <a:lnTo>
                  <a:pt x="1619" y="640"/>
                </a:lnTo>
                <a:lnTo>
                  <a:pt x="1615" y="632"/>
                </a:lnTo>
                <a:lnTo>
                  <a:pt x="1610" y="625"/>
                </a:lnTo>
                <a:lnTo>
                  <a:pt x="1601" y="617"/>
                </a:lnTo>
                <a:lnTo>
                  <a:pt x="1601" y="617"/>
                </a:lnTo>
                <a:lnTo>
                  <a:pt x="1596" y="614"/>
                </a:lnTo>
                <a:lnTo>
                  <a:pt x="1591" y="611"/>
                </a:lnTo>
                <a:lnTo>
                  <a:pt x="1582" y="608"/>
                </a:lnTo>
                <a:lnTo>
                  <a:pt x="1574" y="605"/>
                </a:lnTo>
                <a:lnTo>
                  <a:pt x="1572" y="604"/>
                </a:lnTo>
                <a:lnTo>
                  <a:pt x="1572" y="603"/>
                </a:lnTo>
                <a:lnTo>
                  <a:pt x="1572" y="603"/>
                </a:lnTo>
                <a:lnTo>
                  <a:pt x="1573" y="596"/>
                </a:lnTo>
                <a:lnTo>
                  <a:pt x="1572" y="588"/>
                </a:lnTo>
                <a:lnTo>
                  <a:pt x="1572" y="578"/>
                </a:lnTo>
                <a:lnTo>
                  <a:pt x="1572" y="578"/>
                </a:lnTo>
                <a:lnTo>
                  <a:pt x="1559" y="554"/>
                </a:lnTo>
                <a:lnTo>
                  <a:pt x="1549" y="537"/>
                </a:lnTo>
                <a:lnTo>
                  <a:pt x="1546" y="531"/>
                </a:lnTo>
                <a:lnTo>
                  <a:pt x="1542" y="529"/>
                </a:lnTo>
                <a:lnTo>
                  <a:pt x="1542" y="529"/>
                </a:lnTo>
                <a:lnTo>
                  <a:pt x="1538" y="527"/>
                </a:lnTo>
                <a:lnTo>
                  <a:pt x="1537" y="527"/>
                </a:lnTo>
                <a:lnTo>
                  <a:pt x="1537" y="526"/>
                </a:lnTo>
                <a:lnTo>
                  <a:pt x="1537" y="509"/>
                </a:lnTo>
                <a:lnTo>
                  <a:pt x="1537" y="509"/>
                </a:lnTo>
                <a:lnTo>
                  <a:pt x="1537" y="483"/>
                </a:lnTo>
                <a:lnTo>
                  <a:pt x="1538" y="448"/>
                </a:lnTo>
                <a:lnTo>
                  <a:pt x="1540" y="432"/>
                </a:lnTo>
                <a:lnTo>
                  <a:pt x="1541" y="416"/>
                </a:lnTo>
                <a:lnTo>
                  <a:pt x="1543" y="404"/>
                </a:lnTo>
                <a:lnTo>
                  <a:pt x="1547" y="395"/>
                </a:lnTo>
                <a:lnTo>
                  <a:pt x="1547" y="395"/>
                </a:lnTo>
                <a:lnTo>
                  <a:pt x="1553" y="382"/>
                </a:lnTo>
                <a:lnTo>
                  <a:pt x="1558" y="368"/>
                </a:lnTo>
                <a:lnTo>
                  <a:pt x="1559" y="362"/>
                </a:lnTo>
                <a:lnTo>
                  <a:pt x="1559" y="356"/>
                </a:lnTo>
                <a:lnTo>
                  <a:pt x="1559" y="351"/>
                </a:lnTo>
                <a:lnTo>
                  <a:pt x="1557" y="346"/>
                </a:lnTo>
                <a:lnTo>
                  <a:pt x="1557" y="346"/>
                </a:lnTo>
                <a:lnTo>
                  <a:pt x="1527" y="292"/>
                </a:lnTo>
                <a:lnTo>
                  <a:pt x="1557" y="232"/>
                </a:lnTo>
                <a:lnTo>
                  <a:pt x="1557" y="232"/>
                </a:lnTo>
                <a:lnTo>
                  <a:pt x="1561" y="222"/>
                </a:lnTo>
                <a:lnTo>
                  <a:pt x="1566" y="208"/>
                </a:lnTo>
                <a:lnTo>
                  <a:pt x="1569" y="189"/>
                </a:lnTo>
                <a:lnTo>
                  <a:pt x="1574" y="169"/>
                </a:lnTo>
                <a:lnTo>
                  <a:pt x="1577" y="148"/>
                </a:lnTo>
                <a:lnTo>
                  <a:pt x="1577" y="129"/>
                </a:lnTo>
                <a:lnTo>
                  <a:pt x="1575" y="110"/>
                </a:lnTo>
                <a:lnTo>
                  <a:pt x="1574" y="102"/>
                </a:lnTo>
                <a:lnTo>
                  <a:pt x="1572" y="94"/>
                </a:lnTo>
                <a:lnTo>
                  <a:pt x="1572" y="94"/>
                </a:lnTo>
                <a:lnTo>
                  <a:pt x="1566" y="79"/>
                </a:lnTo>
                <a:lnTo>
                  <a:pt x="1557" y="64"/>
                </a:lnTo>
                <a:lnTo>
                  <a:pt x="1546" y="50"/>
                </a:lnTo>
                <a:lnTo>
                  <a:pt x="1533" y="36"/>
                </a:lnTo>
                <a:lnTo>
                  <a:pt x="1526" y="29"/>
                </a:lnTo>
                <a:lnTo>
                  <a:pt x="1517" y="23"/>
                </a:lnTo>
                <a:lnTo>
                  <a:pt x="1509" y="16"/>
                </a:lnTo>
                <a:lnTo>
                  <a:pt x="1500" y="11"/>
                </a:lnTo>
                <a:lnTo>
                  <a:pt x="1490" y="8"/>
                </a:lnTo>
                <a:lnTo>
                  <a:pt x="1480" y="4"/>
                </a:lnTo>
                <a:lnTo>
                  <a:pt x="1469" y="2"/>
                </a:lnTo>
                <a:lnTo>
                  <a:pt x="1458" y="0"/>
                </a:lnTo>
                <a:lnTo>
                  <a:pt x="1458" y="0"/>
                </a:lnTo>
                <a:lnTo>
                  <a:pt x="1447" y="0"/>
                </a:lnTo>
                <a:lnTo>
                  <a:pt x="1436" y="0"/>
                </a:lnTo>
                <a:lnTo>
                  <a:pt x="1426" y="2"/>
                </a:lnTo>
                <a:lnTo>
                  <a:pt x="1416" y="4"/>
                </a:lnTo>
                <a:lnTo>
                  <a:pt x="1398" y="10"/>
                </a:lnTo>
                <a:lnTo>
                  <a:pt x="1383" y="19"/>
                </a:lnTo>
                <a:lnTo>
                  <a:pt x="1370" y="26"/>
                </a:lnTo>
                <a:lnTo>
                  <a:pt x="1361" y="35"/>
                </a:lnTo>
                <a:lnTo>
                  <a:pt x="1349" y="45"/>
                </a:lnTo>
                <a:lnTo>
                  <a:pt x="1349" y="45"/>
                </a:lnTo>
                <a:lnTo>
                  <a:pt x="1337" y="45"/>
                </a:lnTo>
                <a:lnTo>
                  <a:pt x="1307" y="45"/>
                </a:lnTo>
                <a:lnTo>
                  <a:pt x="1290" y="46"/>
                </a:lnTo>
                <a:lnTo>
                  <a:pt x="1274" y="47"/>
                </a:lnTo>
                <a:lnTo>
                  <a:pt x="1261" y="51"/>
                </a:lnTo>
                <a:lnTo>
                  <a:pt x="1254" y="52"/>
                </a:lnTo>
                <a:lnTo>
                  <a:pt x="1251" y="55"/>
                </a:lnTo>
                <a:lnTo>
                  <a:pt x="1251" y="55"/>
                </a:lnTo>
                <a:lnTo>
                  <a:pt x="1236" y="64"/>
                </a:lnTo>
                <a:lnTo>
                  <a:pt x="1222" y="76"/>
                </a:lnTo>
                <a:lnTo>
                  <a:pt x="1216" y="82"/>
                </a:lnTo>
                <a:lnTo>
                  <a:pt x="1211" y="87"/>
                </a:lnTo>
                <a:lnTo>
                  <a:pt x="1207" y="93"/>
                </a:lnTo>
                <a:lnTo>
                  <a:pt x="1206" y="99"/>
                </a:lnTo>
                <a:lnTo>
                  <a:pt x="1206" y="99"/>
                </a:lnTo>
                <a:lnTo>
                  <a:pt x="1206" y="106"/>
                </a:lnTo>
                <a:lnTo>
                  <a:pt x="1209" y="115"/>
                </a:lnTo>
                <a:lnTo>
                  <a:pt x="1216" y="135"/>
                </a:lnTo>
                <a:lnTo>
                  <a:pt x="1222" y="151"/>
                </a:lnTo>
                <a:lnTo>
                  <a:pt x="1226" y="158"/>
                </a:lnTo>
                <a:lnTo>
                  <a:pt x="1226" y="158"/>
                </a:lnTo>
                <a:lnTo>
                  <a:pt x="1231" y="164"/>
                </a:lnTo>
                <a:lnTo>
                  <a:pt x="1235" y="171"/>
                </a:lnTo>
                <a:lnTo>
                  <a:pt x="1236" y="174"/>
                </a:lnTo>
                <a:lnTo>
                  <a:pt x="1236" y="178"/>
                </a:lnTo>
                <a:lnTo>
                  <a:pt x="1236" y="178"/>
                </a:lnTo>
                <a:lnTo>
                  <a:pt x="1236" y="187"/>
                </a:lnTo>
                <a:lnTo>
                  <a:pt x="1236" y="195"/>
                </a:lnTo>
                <a:lnTo>
                  <a:pt x="1235" y="204"/>
                </a:lnTo>
                <a:lnTo>
                  <a:pt x="1233" y="209"/>
                </a:lnTo>
                <a:lnTo>
                  <a:pt x="1231" y="213"/>
                </a:lnTo>
                <a:lnTo>
                  <a:pt x="1231" y="213"/>
                </a:lnTo>
                <a:lnTo>
                  <a:pt x="1226" y="219"/>
                </a:lnTo>
                <a:lnTo>
                  <a:pt x="1222" y="224"/>
                </a:lnTo>
                <a:lnTo>
                  <a:pt x="1221" y="226"/>
                </a:lnTo>
                <a:lnTo>
                  <a:pt x="1217" y="229"/>
                </a:lnTo>
                <a:lnTo>
                  <a:pt x="1206" y="232"/>
                </a:lnTo>
                <a:lnTo>
                  <a:pt x="1206" y="232"/>
                </a:lnTo>
                <a:lnTo>
                  <a:pt x="1189" y="236"/>
                </a:lnTo>
                <a:lnTo>
                  <a:pt x="1169" y="241"/>
                </a:lnTo>
                <a:lnTo>
                  <a:pt x="1159" y="245"/>
                </a:lnTo>
                <a:lnTo>
                  <a:pt x="1152" y="248"/>
                </a:lnTo>
                <a:lnTo>
                  <a:pt x="1146" y="252"/>
                </a:lnTo>
                <a:lnTo>
                  <a:pt x="1142" y="257"/>
                </a:lnTo>
                <a:lnTo>
                  <a:pt x="1142" y="257"/>
                </a:lnTo>
                <a:lnTo>
                  <a:pt x="1137" y="276"/>
                </a:lnTo>
                <a:lnTo>
                  <a:pt x="1128" y="309"/>
                </a:lnTo>
                <a:lnTo>
                  <a:pt x="1112" y="380"/>
                </a:lnTo>
                <a:lnTo>
                  <a:pt x="1112" y="380"/>
                </a:lnTo>
                <a:lnTo>
                  <a:pt x="1109" y="397"/>
                </a:lnTo>
                <a:lnTo>
                  <a:pt x="1104" y="413"/>
                </a:lnTo>
                <a:lnTo>
                  <a:pt x="1091" y="443"/>
                </a:lnTo>
                <a:lnTo>
                  <a:pt x="1073" y="489"/>
                </a:lnTo>
                <a:lnTo>
                  <a:pt x="1073" y="489"/>
                </a:lnTo>
                <a:lnTo>
                  <a:pt x="1070" y="495"/>
                </a:lnTo>
                <a:lnTo>
                  <a:pt x="1069" y="501"/>
                </a:lnTo>
                <a:lnTo>
                  <a:pt x="1069" y="513"/>
                </a:lnTo>
                <a:lnTo>
                  <a:pt x="1067" y="524"/>
                </a:lnTo>
                <a:lnTo>
                  <a:pt x="1065" y="529"/>
                </a:lnTo>
                <a:lnTo>
                  <a:pt x="1063" y="534"/>
                </a:lnTo>
                <a:lnTo>
                  <a:pt x="1063" y="534"/>
                </a:lnTo>
                <a:lnTo>
                  <a:pt x="1059" y="541"/>
                </a:lnTo>
                <a:lnTo>
                  <a:pt x="1057" y="547"/>
                </a:lnTo>
                <a:lnTo>
                  <a:pt x="1054" y="556"/>
                </a:lnTo>
                <a:lnTo>
                  <a:pt x="1048" y="573"/>
                </a:lnTo>
                <a:lnTo>
                  <a:pt x="1048" y="573"/>
                </a:lnTo>
                <a:lnTo>
                  <a:pt x="1041" y="590"/>
                </a:lnTo>
                <a:lnTo>
                  <a:pt x="1037" y="600"/>
                </a:lnTo>
                <a:lnTo>
                  <a:pt x="1036" y="603"/>
                </a:lnTo>
                <a:lnTo>
                  <a:pt x="1036" y="605"/>
                </a:lnTo>
                <a:lnTo>
                  <a:pt x="1038" y="613"/>
                </a:lnTo>
                <a:lnTo>
                  <a:pt x="1038" y="613"/>
                </a:lnTo>
                <a:lnTo>
                  <a:pt x="1053" y="637"/>
                </a:lnTo>
                <a:lnTo>
                  <a:pt x="1053" y="637"/>
                </a:lnTo>
                <a:lnTo>
                  <a:pt x="1044" y="669"/>
                </a:lnTo>
                <a:lnTo>
                  <a:pt x="1040" y="694"/>
                </a:lnTo>
                <a:lnTo>
                  <a:pt x="1038" y="704"/>
                </a:lnTo>
                <a:lnTo>
                  <a:pt x="1038" y="711"/>
                </a:lnTo>
                <a:lnTo>
                  <a:pt x="1038" y="711"/>
                </a:lnTo>
                <a:lnTo>
                  <a:pt x="1044" y="740"/>
                </a:lnTo>
                <a:lnTo>
                  <a:pt x="1048" y="766"/>
                </a:lnTo>
                <a:lnTo>
                  <a:pt x="1048" y="766"/>
                </a:lnTo>
                <a:lnTo>
                  <a:pt x="1053" y="815"/>
                </a:lnTo>
                <a:lnTo>
                  <a:pt x="1023" y="859"/>
                </a:lnTo>
                <a:close/>
                <a:moveTo>
                  <a:pt x="1191" y="810"/>
                </a:moveTo>
                <a:lnTo>
                  <a:pt x="1241" y="854"/>
                </a:lnTo>
                <a:lnTo>
                  <a:pt x="1172" y="854"/>
                </a:lnTo>
                <a:lnTo>
                  <a:pt x="1172" y="854"/>
                </a:lnTo>
                <a:lnTo>
                  <a:pt x="1172" y="852"/>
                </a:lnTo>
                <a:lnTo>
                  <a:pt x="1173" y="847"/>
                </a:lnTo>
                <a:lnTo>
                  <a:pt x="1180" y="832"/>
                </a:lnTo>
                <a:lnTo>
                  <a:pt x="1191" y="810"/>
                </a:lnTo>
                <a:lnTo>
                  <a:pt x="1191" y="810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6" name="Freeform 24">
            <a:extLst>
              <a:ext uri="{FF2B5EF4-FFF2-40B4-BE49-F238E27FC236}">
                <a16:creationId xmlns:a16="http://schemas.microsoft.com/office/drawing/2014/main" id="{7B2CFB58-6826-4834-935E-B0C0D1C48DE2}"/>
              </a:ext>
            </a:extLst>
          </p:cNvPr>
          <p:cNvSpPr>
            <a:spLocks/>
          </p:cNvSpPr>
          <p:nvPr/>
        </p:nvSpPr>
        <p:spPr bwMode="auto">
          <a:xfrm>
            <a:off x="376665" y="4945703"/>
            <a:ext cx="1673445" cy="1018212"/>
          </a:xfrm>
          <a:custGeom>
            <a:avLst/>
            <a:gdLst>
              <a:gd name="T0" fmla="*/ 409 w 1609"/>
              <a:gd name="T1" fmla="*/ 412 h 979"/>
              <a:gd name="T2" fmla="*/ 374 w 1609"/>
              <a:gd name="T3" fmla="*/ 385 h 979"/>
              <a:gd name="T4" fmla="*/ 368 w 1609"/>
              <a:gd name="T5" fmla="*/ 431 h 979"/>
              <a:gd name="T6" fmla="*/ 346 w 1609"/>
              <a:gd name="T7" fmla="*/ 628 h 979"/>
              <a:gd name="T8" fmla="*/ 300 w 1609"/>
              <a:gd name="T9" fmla="*/ 716 h 979"/>
              <a:gd name="T10" fmla="*/ 183 w 1609"/>
              <a:gd name="T11" fmla="*/ 717 h 979"/>
              <a:gd name="T12" fmla="*/ 62 w 1609"/>
              <a:gd name="T13" fmla="*/ 741 h 979"/>
              <a:gd name="T14" fmla="*/ 11 w 1609"/>
              <a:gd name="T15" fmla="*/ 765 h 979"/>
              <a:gd name="T16" fmla="*/ 0 w 1609"/>
              <a:gd name="T17" fmla="*/ 800 h 979"/>
              <a:gd name="T18" fmla="*/ 9 w 1609"/>
              <a:gd name="T19" fmla="*/ 839 h 979"/>
              <a:gd name="T20" fmla="*/ 67 w 1609"/>
              <a:gd name="T21" fmla="*/ 870 h 979"/>
              <a:gd name="T22" fmla="*/ 96 w 1609"/>
              <a:gd name="T23" fmla="*/ 911 h 979"/>
              <a:gd name="T24" fmla="*/ 132 w 1609"/>
              <a:gd name="T25" fmla="*/ 963 h 979"/>
              <a:gd name="T26" fmla="*/ 167 w 1609"/>
              <a:gd name="T27" fmla="*/ 979 h 979"/>
              <a:gd name="T28" fmla="*/ 270 w 1609"/>
              <a:gd name="T29" fmla="*/ 974 h 979"/>
              <a:gd name="T30" fmla="*/ 438 w 1609"/>
              <a:gd name="T31" fmla="*/ 973 h 979"/>
              <a:gd name="T32" fmla="*/ 554 w 1609"/>
              <a:gd name="T33" fmla="*/ 961 h 979"/>
              <a:gd name="T34" fmla="*/ 725 w 1609"/>
              <a:gd name="T35" fmla="*/ 949 h 979"/>
              <a:gd name="T36" fmla="*/ 930 w 1609"/>
              <a:gd name="T37" fmla="*/ 947 h 979"/>
              <a:gd name="T38" fmla="*/ 1021 w 1609"/>
              <a:gd name="T39" fmla="*/ 933 h 979"/>
              <a:gd name="T40" fmla="*/ 1164 w 1609"/>
              <a:gd name="T41" fmla="*/ 933 h 979"/>
              <a:gd name="T42" fmla="*/ 1273 w 1609"/>
              <a:gd name="T43" fmla="*/ 918 h 979"/>
              <a:gd name="T44" fmla="*/ 1342 w 1609"/>
              <a:gd name="T45" fmla="*/ 900 h 979"/>
              <a:gd name="T46" fmla="*/ 1437 w 1609"/>
              <a:gd name="T47" fmla="*/ 870 h 979"/>
              <a:gd name="T48" fmla="*/ 1510 w 1609"/>
              <a:gd name="T49" fmla="*/ 847 h 979"/>
              <a:gd name="T50" fmla="*/ 1367 w 1609"/>
              <a:gd name="T51" fmla="*/ 770 h 979"/>
              <a:gd name="T52" fmla="*/ 1318 w 1609"/>
              <a:gd name="T53" fmla="*/ 587 h 979"/>
              <a:gd name="T54" fmla="*/ 1293 w 1609"/>
              <a:gd name="T55" fmla="*/ 518 h 979"/>
              <a:gd name="T56" fmla="*/ 1159 w 1609"/>
              <a:gd name="T57" fmla="*/ 504 h 979"/>
              <a:gd name="T58" fmla="*/ 1179 w 1609"/>
              <a:gd name="T59" fmla="*/ 484 h 979"/>
              <a:gd name="T60" fmla="*/ 1193 w 1609"/>
              <a:gd name="T61" fmla="*/ 464 h 979"/>
              <a:gd name="T62" fmla="*/ 1179 w 1609"/>
              <a:gd name="T63" fmla="*/ 421 h 979"/>
              <a:gd name="T64" fmla="*/ 1159 w 1609"/>
              <a:gd name="T65" fmla="*/ 385 h 979"/>
              <a:gd name="T66" fmla="*/ 1114 w 1609"/>
              <a:gd name="T67" fmla="*/ 349 h 979"/>
              <a:gd name="T68" fmla="*/ 1095 w 1609"/>
              <a:gd name="T69" fmla="*/ 336 h 979"/>
              <a:gd name="T70" fmla="*/ 1051 w 1609"/>
              <a:gd name="T71" fmla="*/ 346 h 979"/>
              <a:gd name="T72" fmla="*/ 1036 w 1609"/>
              <a:gd name="T73" fmla="*/ 385 h 979"/>
              <a:gd name="T74" fmla="*/ 995 w 1609"/>
              <a:gd name="T75" fmla="*/ 215 h 979"/>
              <a:gd name="T76" fmla="*/ 992 w 1609"/>
              <a:gd name="T77" fmla="*/ 197 h 979"/>
              <a:gd name="T78" fmla="*/ 952 w 1609"/>
              <a:gd name="T79" fmla="*/ 173 h 979"/>
              <a:gd name="T80" fmla="*/ 938 w 1609"/>
              <a:gd name="T81" fmla="*/ 64 h 979"/>
              <a:gd name="T82" fmla="*/ 914 w 1609"/>
              <a:gd name="T83" fmla="*/ 27 h 979"/>
              <a:gd name="T84" fmla="*/ 838 w 1609"/>
              <a:gd name="T85" fmla="*/ 0 h 979"/>
              <a:gd name="T86" fmla="*/ 774 w 1609"/>
              <a:gd name="T87" fmla="*/ 11 h 979"/>
              <a:gd name="T88" fmla="*/ 750 w 1609"/>
              <a:gd name="T89" fmla="*/ 30 h 979"/>
              <a:gd name="T90" fmla="*/ 619 w 1609"/>
              <a:gd name="T91" fmla="*/ 86 h 979"/>
              <a:gd name="T92" fmla="*/ 579 w 1609"/>
              <a:gd name="T93" fmla="*/ 123 h 979"/>
              <a:gd name="T94" fmla="*/ 568 w 1609"/>
              <a:gd name="T95" fmla="*/ 175 h 979"/>
              <a:gd name="T96" fmla="*/ 596 w 1609"/>
              <a:gd name="T97" fmla="*/ 212 h 979"/>
              <a:gd name="T98" fmla="*/ 646 w 1609"/>
              <a:gd name="T99" fmla="*/ 262 h 979"/>
              <a:gd name="T100" fmla="*/ 621 w 1609"/>
              <a:gd name="T101" fmla="*/ 297 h 979"/>
              <a:gd name="T102" fmla="*/ 616 w 1609"/>
              <a:gd name="T103" fmla="*/ 351 h 979"/>
              <a:gd name="T104" fmla="*/ 621 w 1609"/>
              <a:gd name="T105" fmla="*/ 390 h 979"/>
              <a:gd name="T106" fmla="*/ 621 w 1609"/>
              <a:gd name="T107" fmla="*/ 464 h 9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609" h="979">
                <a:moveTo>
                  <a:pt x="611" y="568"/>
                </a:moveTo>
                <a:lnTo>
                  <a:pt x="547" y="563"/>
                </a:lnTo>
                <a:lnTo>
                  <a:pt x="547" y="563"/>
                </a:lnTo>
                <a:lnTo>
                  <a:pt x="467" y="474"/>
                </a:lnTo>
                <a:lnTo>
                  <a:pt x="409" y="412"/>
                </a:lnTo>
                <a:lnTo>
                  <a:pt x="389" y="392"/>
                </a:lnTo>
                <a:lnTo>
                  <a:pt x="383" y="386"/>
                </a:lnTo>
                <a:lnTo>
                  <a:pt x="379" y="385"/>
                </a:lnTo>
                <a:lnTo>
                  <a:pt x="379" y="385"/>
                </a:lnTo>
                <a:lnTo>
                  <a:pt x="374" y="385"/>
                </a:lnTo>
                <a:lnTo>
                  <a:pt x="372" y="384"/>
                </a:lnTo>
                <a:lnTo>
                  <a:pt x="370" y="385"/>
                </a:lnTo>
                <a:lnTo>
                  <a:pt x="369" y="390"/>
                </a:lnTo>
                <a:lnTo>
                  <a:pt x="369" y="390"/>
                </a:lnTo>
                <a:lnTo>
                  <a:pt x="368" y="431"/>
                </a:lnTo>
                <a:lnTo>
                  <a:pt x="367" y="510"/>
                </a:lnTo>
                <a:lnTo>
                  <a:pt x="364" y="622"/>
                </a:lnTo>
                <a:lnTo>
                  <a:pt x="364" y="622"/>
                </a:lnTo>
                <a:lnTo>
                  <a:pt x="358" y="623"/>
                </a:lnTo>
                <a:lnTo>
                  <a:pt x="346" y="628"/>
                </a:lnTo>
                <a:lnTo>
                  <a:pt x="332" y="634"/>
                </a:lnTo>
                <a:lnTo>
                  <a:pt x="327" y="638"/>
                </a:lnTo>
                <a:lnTo>
                  <a:pt x="325" y="642"/>
                </a:lnTo>
                <a:lnTo>
                  <a:pt x="300" y="716"/>
                </a:lnTo>
                <a:lnTo>
                  <a:pt x="300" y="716"/>
                </a:lnTo>
                <a:lnTo>
                  <a:pt x="288" y="715"/>
                </a:lnTo>
                <a:lnTo>
                  <a:pt x="254" y="715"/>
                </a:lnTo>
                <a:lnTo>
                  <a:pt x="233" y="715"/>
                </a:lnTo>
                <a:lnTo>
                  <a:pt x="209" y="715"/>
                </a:lnTo>
                <a:lnTo>
                  <a:pt x="183" y="717"/>
                </a:lnTo>
                <a:lnTo>
                  <a:pt x="157" y="721"/>
                </a:lnTo>
                <a:lnTo>
                  <a:pt x="157" y="721"/>
                </a:lnTo>
                <a:lnTo>
                  <a:pt x="106" y="729"/>
                </a:lnTo>
                <a:lnTo>
                  <a:pt x="83" y="734"/>
                </a:lnTo>
                <a:lnTo>
                  <a:pt x="62" y="741"/>
                </a:lnTo>
                <a:lnTo>
                  <a:pt x="43" y="747"/>
                </a:lnTo>
                <a:lnTo>
                  <a:pt x="27" y="754"/>
                </a:lnTo>
                <a:lnTo>
                  <a:pt x="21" y="758"/>
                </a:lnTo>
                <a:lnTo>
                  <a:pt x="16" y="762"/>
                </a:lnTo>
                <a:lnTo>
                  <a:pt x="11" y="765"/>
                </a:lnTo>
                <a:lnTo>
                  <a:pt x="9" y="770"/>
                </a:lnTo>
                <a:lnTo>
                  <a:pt x="9" y="770"/>
                </a:lnTo>
                <a:lnTo>
                  <a:pt x="5" y="780"/>
                </a:lnTo>
                <a:lnTo>
                  <a:pt x="1" y="790"/>
                </a:lnTo>
                <a:lnTo>
                  <a:pt x="0" y="800"/>
                </a:lnTo>
                <a:lnTo>
                  <a:pt x="0" y="808"/>
                </a:lnTo>
                <a:lnTo>
                  <a:pt x="1" y="818"/>
                </a:lnTo>
                <a:lnTo>
                  <a:pt x="2" y="827"/>
                </a:lnTo>
                <a:lnTo>
                  <a:pt x="5" y="833"/>
                </a:lnTo>
                <a:lnTo>
                  <a:pt x="9" y="839"/>
                </a:lnTo>
                <a:lnTo>
                  <a:pt x="9" y="839"/>
                </a:lnTo>
                <a:lnTo>
                  <a:pt x="15" y="844"/>
                </a:lnTo>
                <a:lnTo>
                  <a:pt x="23" y="850"/>
                </a:lnTo>
                <a:lnTo>
                  <a:pt x="46" y="862"/>
                </a:lnTo>
                <a:lnTo>
                  <a:pt x="67" y="870"/>
                </a:lnTo>
                <a:lnTo>
                  <a:pt x="78" y="874"/>
                </a:lnTo>
                <a:lnTo>
                  <a:pt x="78" y="874"/>
                </a:lnTo>
                <a:lnTo>
                  <a:pt x="80" y="876"/>
                </a:lnTo>
                <a:lnTo>
                  <a:pt x="84" y="885"/>
                </a:lnTo>
                <a:lnTo>
                  <a:pt x="96" y="911"/>
                </a:lnTo>
                <a:lnTo>
                  <a:pt x="104" y="927"/>
                </a:lnTo>
                <a:lnTo>
                  <a:pt x="114" y="942"/>
                </a:lnTo>
                <a:lnTo>
                  <a:pt x="122" y="954"/>
                </a:lnTo>
                <a:lnTo>
                  <a:pt x="127" y="959"/>
                </a:lnTo>
                <a:lnTo>
                  <a:pt x="132" y="963"/>
                </a:lnTo>
                <a:lnTo>
                  <a:pt x="132" y="963"/>
                </a:lnTo>
                <a:lnTo>
                  <a:pt x="141" y="969"/>
                </a:lnTo>
                <a:lnTo>
                  <a:pt x="149" y="973"/>
                </a:lnTo>
                <a:lnTo>
                  <a:pt x="158" y="976"/>
                </a:lnTo>
                <a:lnTo>
                  <a:pt x="167" y="979"/>
                </a:lnTo>
                <a:lnTo>
                  <a:pt x="177" y="979"/>
                </a:lnTo>
                <a:lnTo>
                  <a:pt x="189" y="979"/>
                </a:lnTo>
                <a:lnTo>
                  <a:pt x="221" y="978"/>
                </a:lnTo>
                <a:lnTo>
                  <a:pt x="221" y="978"/>
                </a:lnTo>
                <a:lnTo>
                  <a:pt x="270" y="974"/>
                </a:lnTo>
                <a:lnTo>
                  <a:pt x="332" y="971"/>
                </a:lnTo>
                <a:lnTo>
                  <a:pt x="391" y="970"/>
                </a:lnTo>
                <a:lnTo>
                  <a:pt x="417" y="971"/>
                </a:lnTo>
                <a:lnTo>
                  <a:pt x="438" y="973"/>
                </a:lnTo>
                <a:lnTo>
                  <a:pt x="438" y="973"/>
                </a:lnTo>
                <a:lnTo>
                  <a:pt x="448" y="974"/>
                </a:lnTo>
                <a:lnTo>
                  <a:pt x="461" y="974"/>
                </a:lnTo>
                <a:lnTo>
                  <a:pt x="488" y="971"/>
                </a:lnTo>
                <a:lnTo>
                  <a:pt x="520" y="968"/>
                </a:lnTo>
                <a:lnTo>
                  <a:pt x="554" y="961"/>
                </a:lnTo>
                <a:lnTo>
                  <a:pt x="621" y="952"/>
                </a:lnTo>
                <a:lnTo>
                  <a:pt x="648" y="949"/>
                </a:lnTo>
                <a:lnTo>
                  <a:pt x="670" y="948"/>
                </a:lnTo>
                <a:lnTo>
                  <a:pt x="670" y="948"/>
                </a:lnTo>
                <a:lnTo>
                  <a:pt x="725" y="949"/>
                </a:lnTo>
                <a:lnTo>
                  <a:pt x="800" y="949"/>
                </a:lnTo>
                <a:lnTo>
                  <a:pt x="872" y="949"/>
                </a:lnTo>
                <a:lnTo>
                  <a:pt x="917" y="948"/>
                </a:lnTo>
                <a:lnTo>
                  <a:pt x="917" y="948"/>
                </a:lnTo>
                <a:lnTo>
                  <a:pt x="930" y="947"/>
                </a:lnTo>
                <a:lnTo>
                  <a:pt x="942" y="945"/>
                </a:lnTo>
                <a:lnTo>
                  <a:pt x="969" y="940"/>
                </a:lnTo>
                <a:lnTo>
                  <a:pt x="995" y="936"/>
                </a:lnTo>
                <a:lnTo>
                  <a:pt x="1008" y="933"/>
                </a:lnTo>
                <a:lnTo>
                  <a:pt x="1021" y="933"/>
                </a:lnTo>
                <a:lnTo>
                  <a:pt x="1021" y="933"/>
                </a:lnTo>
                <a:lnTo>
                  <a:pt x="1092" y="933"/>
                </a:lnTo>
                <a:lnTo>
                  <a:pt x="1131" y="934"/>
                </a:lnTo>
                <a:lnTo>
                  <a:pt x="1164" y="933"/>
                </a:lnTo>
                <a:lnTo>
                  <a:pt x="1164" y="933"/>
                </a:lnTo>
                <a:lnTo>
                  <a:pt x="1192" y="931"/>
                </a:lnTo>
                <a:lnTo>
                  <a:pt x="1216" y="927"/>
                </a:lnTo>
                <a:lnTo>
                  <a:pt x="1242" y="922"/>
                </a:lnTo>
                <a:lnTo>
                  <a:pt x="1273" y="918"/>
                </a:lnTo>
                <a:lnTo>
                  <a:pt x="1273" y="918"/>
                </a:lnTo>
                <a:lnTo>
                  <a:pt x="1288" y="917"/>
                </a:lnTo>
                <a:lnTo>
                  <a:pt x="1300" y="915"/>
                </a:lnTo>
                <a:lnTo>
                  <a:pt x="1310" y="912"/>
                </a:lnTo>
                <a:lnTo>
                  <a:pt x="1320" y="908"/>
                </a:lnTo>
                <a:lnTo>
                  <a:pt x="1342" y="900"/>
                </a:lnTo>
                <a:lnTo>
                  <a:pt x="1357" y="895"/>
                </a:lnTo>
                <a:lnTo>
                  <a:pt x="1377" y="889"/>
                </a:lnTo>
                <a:lnTo>
                  <a:pt x="1377" y="889"/>
                </a:lnTo>
                <a:lnTo>
                  <a:pt x="1413" y="878"/>
                </a:lnTo>
                <a:lnTo>
                  <a:pt x="1437" y="870"/>
                </a:lnTo>
                <a:lnTo>
                  <a:pt x="1456" y="864"/>
                </a:lnTo>
                <a:lnTo>
                  <a:pt x="1476" y="859"/>
                </a:lnTo>
                <a:lnTo>
                  <a:pt x="1476" y="859"/>
                </a:lnTo>
                <a:lnTo>
                  <a:pt x="1490" y="854"/>
                </a:lnTo>
                <a:lnTo>
                  <a:pt x="1510" y="847"/>
                </a:lnTo>
                <a:lnTo>
                  <a:pt x="1553" y="827"/>
                </a:lnTo>
                <a:lnTo>
                  <a:pt x="1593" y="808"/>
                </a:lnTo>
                <a:lnTo>
                  <a:pt x="1609" y="800"/>
                </a:lnTo>
                <a:lnTo>
                  <a:pt x="1367" y="770"/>
                </a:lnTo>
                <a:lnTo>
                  <a:pt x="1367" y="770"/>
                </a:lnTo>
                <a:lnTo>
                  <a:pt x="1362" y="748"/>
                </a:lnTo>
                <a:lnTo>
                  <a:pt x="1350" y="695"/>
                </a:lnTo>
                <a:lnTo>
                  <a:pt x="1334" y="634"/>
                </a:lnTo>
                <a:lnTo>
                  <a:pt x="1325" y="607"/>
                </a:lnTo>
                <a:lnTo>
                  <a:pt x="1318" y="587"/>
                </a:lnTo>
                <a:lnTo>
                  <a:pt x="1318" y="587"/>
                </a:lnTo>
                <a:lnTo>
                  <a:pt x="1311" y="571"/>
                </a:lnTo>
                <a:lnTo>
                  <a:pt x="1305" y="558"/>
                </a:lnTo>
                <a:lnTo>
                  <a:pt x="1299" y="534"/>
                </a:lnTo>
                <a:lnTo>
                  <a:pt x="1293" y="518"/>
                </a:lnTo>
                <a:lnTo>
                  <a:pt x="1290" y="515"/>
                </a:lnTo>
                <a:lnTo>
                  <a:pt x="1288" y="513"/>
                </a:lnTo>
                <a:lnTo>
                  <a:pt x="1288" y="513"/>
                </a:lnTo>
                <a:lnTo>
                  <a:pt x="1220" y="508"/>
                </a:lnTo>
                <a:lnTo>
                  <a:pt x="1159" y="504"/>
                </a:lnTo>
                <a:lnTo>
                  <a:pt x="1159" y="504"/>
                </a:lnTo>
                <a:lnTo>
                  <a:pt x="1167" y="497"/>
                </a:lnTo>
                <a:lnTo>
                  <a:pt x="1173" y="491"/>
                </a:lnTo>
                <a:lnTo>
                  <a:pt x="1179" y="484"/>
                </a:lnTo>
                <a:lnTo>
                  <a:pt x="1179" y="484"/>
                </a:lnTo>
                <a:lnTo>
                  <a:pt x="1182" y="480"/>
                </a:lnTo>
                <a:lnTo>
                  <a:pt x="1185" y="478"/>
                </a:lnTo>
                <a:lnTo>
                  <a:pt x="1190" y="471"/>
                </a:lnTo>
                <a:lnTo>
                  <a:pt x="1192" y="468"/>
                </a:lnTo>
                <a:lnTo>
                  <a:pt x="1193" y="464"/>
                </a:lnTo>
                <a:lnTo>
                  <a:pt x="1192" y="458"/>
                </a:lnTo>
                <a:lnTo>
                  <a:pt x="1189" y="449"/>
                </a:lnTo>
                <a:lnTo>
                  <a:pt x="1189" y="449"/>
                </a:lnTo>
                <a:lnTo>
                  <a:pt x="1183" y="433"/>
                </a:lnTo>
                <a:lnTo>
                  <a:pt x="1179" y="421"/>
                </a:lnTo>
                <a:lnTo>
                  <a:pt x="1174" y="405"/>
                </a:lnTo>
                <a:lnTo>
                  <a:pt x="1174" y="405"/>
                </a:lnTo>
                <a:lnTo>
                  <a:pt x="1171" y="397"/>
                </a:lnTo>
                <a:lnTo>
                  <a:pt x="1166" y="391"/>
                </a:lnTo>
                <a:lnTo>
                  <a:pt x="1159" y="385"/>
                </a:lnTo>
                <a:lnTo>
                  <a:pt x="1135" y="380"/>
                </a:lnTo>
                <a:lnTo>
                  <a:pt x="1135" y="380"/>
                </a:lnTo>
                <a:lnTo>
                  <a:pt x="1131" y="373"/>
                </a:lnTo>
                <a:lnTo>
                  <a:pt x="1121" y="358"/>
                </a:lnTo>
                <a:lnTo>
                  <a:pt x="1114" y="349"/>
                </a:lnTo>
                <a:lnTo>
                  <a:pt x="1108" y="342"/>
                </a:lnTo>
                <a:lnTo>
                  <a:pt x="1101" y="337"/>
                </a:lnTo>
                <a:lnTo>
                  <a:pt x="1098" y="336"/>
                </a:lnTo>
                <a:lnTo>
                  <a:pt x="1095" y="336"/>
                </a:lnTo>
                <a:lnTo>
                  <a:pt x="1095" y="336"/>
                </a:lnTo>
                <a:lnTo>
                  <a:pt x="1067" y="339"/>
                </a:lnTo>
                <a:lnTo>
                  <a:pt x="1055" y="342"/>
                </a:lnTo>
                <a:lnTo>
                  <a:pt x="1052" y="344"/>
                </a:lnTo>
                <a:lnTo>
                  <a:pt x="1051" y="346"/>
                </a:lnTo>
                <a:lnTo>
                  <a:pt x="1051" y="346"/>
                </a:lnTo>
                <a:lnTo>
                  <a:pt x="1051" y="349"/>
                </a:lnTo>
                <a:lnTo>
                  <a:pt x="1050" y="354"/>
                </a:lnTo>
                <a:lnTo>
                  <a:pt x="1043" y="367"/>
                </a:lnTo>
                <a:lnTo>
                  <a:pt x="1036" y="385"/>
                </a:lnTo>
                <a:lnTo>
                  <a:pt x="1036" y="385"/>
                </a:lnTo>
                <a:lnTo>
                  <a:pt x="1017" y="313"/>
                </a:lnTo>
                <a:lnTo>
                  <a:pt x="1004" y="260"/>
                </a:lnTo>
                <a:lnTo>
                  <a:pt x="996" y="227"/>
                </a:lnTo>
                <a:lnTo>
                  <a:pt x="996" y="227"/>
                </a:lnTo>
                <a:lnTo>
                  <a:pt x="995" y="215"/>
                </a:lnTo>
                <a:lnTo>
                  <a:pt x="996" y="207"/>
                </a:lnTo>
                <a:lnTo>
                  <a:pt x="996" y="205"/>
                </a:lnTo>
                <a:lnTo>
                  <a:pt x="996" y="202"/>
                </a:lnTo>
                <a:lnTo>
                  <a:pt x="994" y="200"/>
                </a:lnTo>
                <a:lnTo>
                  <a:pt x="992" y="197"/>
                </a:lnTo>
                <a:lnTo>
                  <a:pt x="992" y="197"/>
                </a:lnTo>
                <a:lnTo>
                  <a:pt x="982" y="190"/>
                </a:lnTo>
                <a:lnTo>
                  <a:pt x="968" y="181"/>
                </a:lnTo>
                <a:lnTo>
                  <a:pt x="952" y="173"/>
                </a:lnTo>
                <a:lnTo>
                  <a:pt x="952" y="173"/>
                </a:lnTo>
                <a:lnTo>
                  <a:pt x="952" y="158"/>
                </a:lnTo>
                <a:lnTo>
                  <a:pt x="950" y="123"/>
                </a:lnTo>
                <a:lnTo>
                  <a:pt x="947" y="102"/>
                </a:lnTo>
                <a:lnTo>
                  <a:pt x="943" y="83"/>
                </a:lnTo>
                <a:lnTo>
                  <a:pt x="938" y="64"/>
                </a:lnTo>
                <a:lnTo>
                  <a:pt x="936" y="57"/>
                </a:lnTo>
                <a:lnTo>
                  <a:pt x="932" y="49"/>
                </a:lnTo>
                <a:lnTo>
                  <a:pt x="932" y="49"/>
                </a:lnTo>
                <a:lnTo>
                  <a:pt x="925" y="38"/>
                </a:lnTo>
                <a:lnTo>
                  <a:pt x="914" y="27"/>
                </a:lnTo>
                <a:lnTo>
                  <a:pt x="903" y="18"/>
                </a:lnTo>
                <a:lnTo>
                  <a:pt x="889" y="11"/>
                </a:lnTo>
                <a:lnTo>
                  <a:pt x="873" y="5"/>
                </a:lnTo>
                <a:lnTo>
                  <a:pt x="856" y="1"/>
                </a:lnTo>
                <a:lnTo>
                  <a:pt x="838" y="0"/>
                </a:lnTo>
                <a:lnTo>
                  <a:pt x="819" y="0"/>
                </a:lnTo>
                <a:lnTo>
                  <a:pt x="819" y="0"/>
                </a:lnTo>
                <a:lnTo>
                  <a:pt x="800" y="2"/>
                </a:lnTo>
                <a:lnTo>
                  <a:pt x="785" y="6"/>
                </a:lnTo>
                <a:lnTo>
                  <a:pt x="774" y="11"/>
                </a:lnTo>
                <a:lnTo>
                  <a:pt x="764" y="16"/>
                </a:lnTo>
                <a:lnTo>
                  <a:pt x="757" y="21"/>
                </a:lnTo>
                <a:lnTo>
                  <a:pt x="753" y="26"/>
                </a:lnTo>
                <a:lnTo>
                  <a:pt x="750" y="30"/>
                </a:lnTo>
                <a:lnTo>
                  <a:pt x="750" y="30"/>
                </a:lnTo>
                <a:lnTo>
                  <a:pt x="731" y="36"/>
                </a:lnTo>
                <a:lnTo>
                  <a:pt x="689" y="51"/>
                </a:lnTo>
                <a:lnTo>
                  <a:pt x="664" y="62"/>
                </a:lnTo>
                <a:lnTo>
                  <a:pt x="640" y="73"/>
                </a:lnTo>
                <a:lnTo>
                  <a:pt x="619" y="86"/>
                </a:lnTo>
                <a:lnTo>
                  <a:pt x="609" y="93"/>
                </a:lnTo>
                <a:lnTo>
                  <a:pt x="601" y="99"/>
                </a:lnTo>
                <a:lnTo>
                  <a:pt x="601" y="99"/>
                </a:lnTo>
                <a:lnTo>
                  <a:pt x="589" y="111"/>
                </a:lnTo>
                <a:lnTo>
                  <a:pt x="579" y="123"/>
                </a:lnTo>
                <a:lnTo>
                  <a:pt x="573" y="136"/>
                </a:lnTo>
                <a:lnTo>
                  <a:pt x="568" y="146"/>
                </a:lnTo>
                <a:lnTo>
                  <a:pt x="566" y="157"/>
                </a:lnTo>
                <a:lnTo>
                  <a:pt x="566" y="167"/>
                </a:lnTo>
                <a:lnTo>
                  <a:pt x="568" y="175"/>
                </a:lnTo>
                <a:lnTo>
                  <a:pt x="572" y="183"/>
                </a:lnTo>
                <a:lnTo>
                  <a:pt x="572" y="183"/>
                </a:lnTo>
                <a:lnTo>
                  <a:pt x="580" y="195"/>
                </a:lnTo>
                <a:lnTo>
                  <a:pt x="587" y="202"/>
                </a:lnTo>
                <a:lnTo>
                  <a:pt x="596" y="212"/>
                </a:lnTo>
                <a:lnTo>
                  <a:pt x="611" y="227"/>
                </a:lnTo>
                <a:lnTo>
                  <a:pt x="611" y="227"/>
                </a:lnTo>
                <a:lnTo>
                  <a:pt x="638" y="253"/>
                </a:lnTo>
                <a:lnTo>
                  <a:pt x="646" y="262"/>
                </a:lnTo>
                <a:lnTo>
                  <a:pt x="646" y="262"/>
                </a:lnTo>
                <a:lnTo>
                  <a:pt x="641" y="265"/>
                </a:lnTo>
                <a:lnTo>
                  <a:pt x="637" y="270"/>
                </a:lnTo>
                <a:lnTo>
                  <a:pt x="631" y="278"/>
                </a:lnTo>
                <a:lnTo>
                  <a:pt x="626" y="286"/>
                </a:lnTo>
                <a:lnTo>
                  <a:pt x="621" y="297"/>
                </a:lnTo>
                <a:lnTo>
                  <a:pt x="617" y="311"/>
                </a:lnTo>
                <a:lnTo>
                  <a:pt x="616" y="326"/>
                </a:lnTo>
                <a:lnTo>
                  <a:pt x="616" y="326"/>
                </a:lnTo>
                <a:lnTo>
                  <a:pt x="616" y="339"/>
                </a:lnTo>
                <a:lnTo>
                  <a:pt x="616" y="351"/>
                </a:lnTo>
                <a:lnTo>
                  <a:pt x="619" y="367"/>
                </a:lnTo>
                <a:lnTo>
                  <a:pt x="621" y="376"/>
                </a:lnTo>
                <a:lnTo>
                  <a:pt x="621" y="383"/>
                </a:lnTo>
                <a:lnTo>
                  <a:pt x="621" y="390"/>
                </a:lnTo>
                <a:lnTo>
                  <a:pt x="621" y="390"/>
                </a:lnTo>
                <a:lnTo>
                  <a:pt x="621" y="407"/>
                </a:lnTo>
                <a:lnTo>
                  <a:pt x="622" y="427"/>
                </a:lnTo>
                <a:lnTo>
                  <a:pt x="622" y="447"/>
                </a:lnTo>
                <a:lnTo>
                  <a:pt x="621" y="464"/>
                </a:lnTo>
                <a:lnTo>
                  <a:pt x="621" y="464"/>
                </a:lnTo>
                <a:lnTo>
                  <a:pt x="619" y="489"/>
                </a:lnTo>
                <a:lnTo>
                  <a:pt x="615" y="523"/>
                </a:lnTo>
                <a:lnTo>
                  <a:pt x="611" y="568"/>
                </a:lnTo>
                <a:lnTo>
                  <a:pt x="611" y="568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9" name="Freeform 28">
            <a:extLst>
              <a:ext uri="{FF2B5EF4-FFF2-40B4-BE49-F238E27FC236}">
                <a16:creationId xmlns:a16="http://schemas.microsoft.com/office/drawing/2014/main" id="{C9DA98B7-E5F3-4736-BB8F-0E4B528C54B2}"/>
              </a:ext>
            </a:extLst>
          </p:cNvPr>
          <p:cNvSpPr>
            <a:spLocks noEditPoints="1"/>
          </p:cNvSpPr>
          <p:nvPr/>
        </p:nvSpPr>
        <p:spPr bwMode="auto">
          <a:xfrm>
            <a:off x="2199446" y="5172216"/>
            <a:ext cx="1711907" cy="721902"/>
          </a:xfrm>
          <a:custGeom>
            <a:avLst/>
            <a:gdLst>
              <a:gd name="T0" fmla="*/ 702 w 1475"/>
              <a:gd name="T1" fmla="*/ 16 h 622"/>
              <a:gd name="T2" fmla="*/ 659 w 1475"/>
              <a:gd name="T3" fmla="*/ 0 h 622"/>
              <a:gd name="T4" fmla="*/ 586 w 1475"/>
              <a:gd name="T5" fmla="*/ 37 h 622"/>
              <a:gd name="T6" fmla="*/ 564 w 1475"/>
              <a:gd name="T7" fmla="*/ 76 h 622"/>
              <a:gd name="T8" fmla="*/ 565 w 1475"/>
              <a:gd name="T9" fmla="*/ 105 h 622"/>
              <a:gd name="T10" fmla="*/ 486 w 1475"/>
              <a:gd name="T11" fmla="*/ 159 h 622"/>
              <a:gd name="T12" fmla="*/ 436 w 1475"/>
              <a:gd name="T13" fmla="*/ 218 h 622"/>
              <a:gd name="T14" fmla="*/ 419 w 1475"/>
              <a:gd name="T15" fmla="*/ 264 h 622"/>
              <a:gd name="T16" fmla="*/ 418 w 1475"/>
              <a:gd name="T17" fmla="*/ 307 h 622"/>
              <a:gd name="T18" fmla="*/ 422 w 1475"/>
              <a:gd name="T19" fmla="*/ 367 h 622"/>
              <a:gd name="T20" fmla="*/ 270 w 1475"/>
              <a:gd name="T21" fmla="*/ 390 h 622"/>
              <a:gd name="T22" fmla="*/ 160 w 1475"/>
              <a:gd name="T23" fmla="*/ 335 h 622"/>
              <a:gd name="T24" fmla="*/ 45 w 1475"/>
              <a:gd name="T25" fmla="*/ 443 h 622"/>
              <a:gd name="T26" fmla="*/ 9 w 1475"/>
              <a:gd name="T27" fmla="*/ 469 h 622"/>
              <a:gd name="T28" fmla="*/ 3 w 1475"/>
              <a:gd name="T29" fmla="*/ 524 h 622"/>
              <a:gd name="T30" fmla="*/ 29 w 1475"/>
              <a:gd name="T31" fmla="*/ 576 h 622"/>
              <a:gd name="T32" fmla="*/ 86 w 1475"/>
              <a:gd name="T33" fmla="*/ 585 h 622"/>
              <a:gd name="T34" fmla="*/ 167 w 1475"/>
              <a:gd name="T35" fmla="*/ 574 h 622"/>
              <a:gd name="T36" fmla="*/ 255 w 1475"/>
              <a:gd name="T37" fmla="*/ 553 h 622"/>
              <a:gd name="T38" fmla="*/ 370 w 1475"/>
              <a:gd name="T39" fmla="*/ 604 h 622"/>
              <a:gd name="T40" fmla="*/ 445 w 1475"/>
              <a:gd name="T41" fmla="*/ 619 h 622"/>
              <a:gd name="T42" fmla="*/ 519 w 1475"/>
              <a:gd name="T43" fmla="*/ 617 h 622"/>
              <a:gd name="T44" fmla="*/ 634 w 1475"/>
              <a:gd name="T45" fmla="*/ 618 h 622"/>
              <a:gd name="T46" fmla="*/ 752 w 1475"/>
              <a:gd name="T47" fmla="*/ 590 h 622"/>
              <a:gd name="T48" fmla="*/ 862 w 1475"/>
              <a:gd name="T49" fmla="*/ 595 h 622"/>
              <a:gd name="T50" fmla="*/ 970 w 1475"/>
              <a:gd name="T51" fmla="*/ 557 h 622"/>
              <a:gd name="T52" fmla="*/ 1038 w 1475"/>
              <a:gd name="T53" fmla="*/ 548 h 622"/>
              <a:gd name="T54" fmla="*/ 1112 w 1475"/>
              <a:gd name="T55" fmla="*/ 543 h 622"/>
              <a:gd name="T56" fmla="*/ 1145 w 1475"/>
              <a:gd name="T57" fmla="*/ 512 h 622"/>
              <a:gd name="T58" fmla="*/ 1171 w 1475"/>
              <a:gd name="T59" fmla="*/ 524 h 622"/>
              <a:gd name="T60" fmla="*/ 1257 w 1475"/>
              <a:gd name="T61" fmla="*/ 557 h 622"/>
              <a:gd name="T62" fmla="*/ 1330 w 1475"/>
              <a:gd name="T63" fmla="*/ 543 h 622"/>
              <a:gd name="T64" fmla="*/ 1364 w 1475"/>
              <a:gd name="T65" fmla="*/ 541 h 622"/>
              <a:gd name="T66" fmla="*/ 1445 w 1475"/>
              <a:gd name="T67" fmla="*/ 502 h 622"/>
              <a:gd name="T68" fmla="*/ 1472 w 1475"/>
              <a:gd name="T69" fmla="*/ 458 h 622"/>
              <a:gd name="T70" fmla="*/ 1460 w 1475"/>
              <a:gd name="T71" fmla="*/ 433 h 622"/>
              <a:gd name="T72" fmla="*/ 1309 w 1475"/>
              <a:gd name="T73" fmla="*/ 420 h 622"/>
              <a:gd name="T74" fmla="*/ 1180 w 1475"/>
              <a:gd name="T75" fmla="*/ 270 h 622"/>
              <a:gd name="T76" fmla="*/ 1112 w 1475"/>
              <a:gd name="T77" fmla="*/ 316 h 622"/>
              <a:gd name="T78" fmla="*/ 1109 w 1475"/>
              <a:gd name="T79" fmla="*/ 343 h 622"/>
              <a:gd name="T80" fmla="*/ 1148 w 1475"/>
              <a:gd name="T81" fmla="*/ 349 h 622"/>
              <a:gd name="T82" fmla="*/ 1191 w 1475"/>
              <a:gd name="T83" fmla="*/ 354 h 622"/>
              <a:gd name="T84" fmla="*/ 1254 w 1475"/>
              <a:gd name="T85" fmla="*/ 376 h 622"/>
              <a:gd name="T86" fmla="*/ 1157 w 1475"/>
              <a:gd name="T87" fmla="*/ 433 h 622"/>
              <a:gd name="T88" fmla="*/ 1001 w 1475"/>
              <a:gd name="T89" fmla="*/ 393 h 622"/>
              <a:gd name="T90" fmla="*/ 809 w 1475"/>
              <a:gd name="T91" fmla="*/ 282 h 622"/>
              <a:gd name="T92" fmla="*/ 773 w 1475"/>
              <a:gd name="T93" fmla="*/ 192 h 622"/>
              <a:gd name="T94" fmla="*/ 786 w 1475"/>
              <a:gd name="T95" fmla="*/ 113 h 622"/>
              <a:gd name="T96" fmla="*/ 759 w 1475"/>
              <a:gd name="T97" fmla="*/ 64 h 622"/>
              <a:gd name="T98" fmla="*/ 717 w 1475"/>
              <a:gd name="T99" fmla="*/ 271 h 622"/>
              <a:gd name="T100" fmla="*/ 767 w 1475"/>
              <a:gd name="T101" fmla="*/ 369 h 622"/>
              <a:gd name="T102" fmla="*/ 647 w 1475"/>
              <a:gd name="T103" fmla="*/ 364 h 622"/>
              <a:gd name="T104" fmla="*/ 676 w 1475"/>
              <a:gd name="T105" fmla="*/ 330 h 622"/>
              <a:gd name="T106" fmla="*/ 681 w 1475"/>
              <a:gd name="T107" fmla="*/ 313 h 622"/>
              <a:gd name="T108" fmla="*/ 696 w 1475"/>
              <a:gd name="T109" fmla="*/ 287 h 6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475" h="622">
                <a:moveTo>
                  <a:pt x="729" y="44"/>
                </a:moveTo>
                <a:lnTo>
                  <a:pt x="729" y="44"/>
                </a:lnTo>
                <a:lnTo>
                  <a:pt x="724" y="38"/>
                </a:lnTo>
                <a:lnTo>
                  <a:pt x="719" y="30"/>
                </a:lnTo>
                <a:lnTo>
                  <a:pt x="712" y="23"/>
                </a:lnTo>
                <a:lnTo>
                  <a:pt x="702" y="16"/>
                </a:lnTo>
                <a:lnTo>
                  <a:pt x="691" y="8"/>
                </a:lnTo>
                <a:lnTo>
                  <a:pt x="678" y="3"/>
                </a:lnTo>
                <a:lnTo>
                  <a:pt x="672" y="1"/>
                </a:lnTo>
                <a:lnTo>
                  <a:pt x="665" y="0"/>
                </a:lnTo>
                <a:lnTo>
                  <a:pt x="665" y="0"/>
                </a:lnTo>
                <a:lnTo>
                  <a:pt x="659" y="0"/>
                </a:lnTo>
                <a:lnTo>
                  <a:pt x="651" y="1"/>
                </a:lnTo>
                <a:lnTo>
                  <a:pt x="636" y="5"/>
                </a:lnTo>
                <a:lnTo>
                  <a:pt x="622" y="11"/>
                </a:lnTo>
                <a:lnTo>
                  <a:pt x="608" y="18"/>
                </a:lnTo>
                <a:lnTo>
                  <a:pt x="596" y="27"/>
                </a:lnTo>
                <a:lnTo>
                  <a:pt x="586" y="37"/>
                </a:lnTo>
                <a:lnTo>
                  <a:pt x="577" y="44"/>
                </a:lnTo>
                <a:lnTo>
                  <a:pt x="573" y="51"/>
                </a:lnTo>
                <a:lnTo>
                  <a:pt x="573" y="51"/>
                </a:lnTo>
                <a:lnTo>
                  <a:pt x="568" y="61"/>
                </a:lnTo>
                <a:lnTo>
                  <a:pt x="565" y="70"/>
                </a:lnTo>
                <a:lnTo>
                  <a:pt x="564" y="76"/>
                </a:lnTo>
                <a:lnTo>
                  <a:pt x="562" y="85"/>
                </a:lnTo>
                <a:lnTo>
                  <a:pt x="562" y="85"/>
                </a:lnTo>
                <a:lnTo>
                  <a:pt x="564" y="92"/>
                </a:lnTo>
                <a:lnTo>
                  <a:pt x="564" y="100"/>
                </a:lnTo>
                <a:lnTo>
                  <a:pt x="565" y="105"/>
                </a:lnTo>
                <a:lnTo>
                  <a:pt x="565" y="105"/>
                </a:lnTo>
                <a:lnTo>
                  <a:pt x="509" y="138"/>
                </a:lnTo>
                <a:lnTo>
                  <a:pt x="509" y="138"/>
                </a:lnTo>
                <a:lnTo>
                  <a:pt x="502" y="143"/>
                </a:lnTo>
                <a:lnTo>
                  <a:pt x="497" y="145"/>
                </a:lnTo>
                <a:lnTo>
                  <a:pt x="486" y="159"/>
                </a:lnTo>
                <a:lnTo>
                  <a:pt x="486" y="159"/>
                </a:lnTo>
                <a:lnTo>
                  <a:pt x="472" y="177"/>
                </a:lnTo>
                <a:lnTo>
                  <a:pt x="465" y="186"/>
                </a:lnTo>
                <a:lnTo>
                  <a:pt x="457" y="195"/>
                </a:lnTo>
                <a:lnTo>
                  <a:pt x="457" y="195"/>
                </a:lnTo>
                <a:lnTo>
                  <a:pt x="443" y="209"/>
                </a:lnTo>
                <a:lnTo>
                  <a:pt x="436" y="218"/>
                </a:lnTo>
                <a:lnTo>
                  <a:pt x="431" y="228"/>
                </a:lnTo>
                <a:lnTo>
                  <a:pt x="431" y="228"/>
                </a:lnTo>
                <a:lnTo>
                  <a:pt x="423" y="249"/>
                </a:lnTo>
                <a:lnTo>
                  <a:pt x="420" y="256"/>
                </a:lnTo>
                <a:lnTo>
                  <a:pt x="419" y="264"/>
                </a:lnTo>
                <a:lnTo>
                  <a:pt x="419" y="264"/>
                </a:lnTo>
                <a:lnTo>
                  <a:pt x="419" y="276"/>
                </a:lnTo>
                <a:lnTo>
                  <a:pt x="419" y="281"/>
                </a:lnTo>
                <a:lnTo>
                  <a:pt x="419" y="285"/>
                </a:lnTo>
                <a:lnTo>
                  <a:pt x="419" y="285"/>
                </a:lnTo>
                <a:lnTo>
                  <a:pt x="418" y="292"/>
                </a:lnTo>
                <a:lnTo>
                  <a:pt x="418" y="307"/>
                </a:lnTo>
                <a:lnTo>
                  <a:pt x="418" y="323"/>
                </a:lnTo>
                <a:lnTo>
                  <a:pt x="417" y="333"/>
                </a:lnTo>
                <a:lnTo>
                  <a:pt x="417" y="333"/>
                </a:lnTo>
                <a:lnTo>
                  <a:pt x="417" y="338"/>
                </a:lnTo>
                <a:lnTo>
                  <a:pt x="418" y="346"/>
                </a:lnTo>
                <a:lnTo>
                  <a:pt x="422" y="367"/>
                </a:lnTo>
                <a:lnTo>
                  <a:pt x="429" y="397"/>
                </a:lnTo>
                <a:lnTo>
                  <a:pt x="286" y="412"/>
                </a:lnTo>
                <a:lnTo>
                  <a:pt x="286" y="412"/>
                </a:lnTo>
                <a:lnTo>
                  <a:pt x="281" y="404"/>
                </a:lnTo>
                <a:lnTo>
                  <a:pt x="276" y="397"/>
                </a:lnTo>
                <a:lnTo>
                  <a:pt x="270" y="390"/>
                </a:lnTo>
                <a:lnTo>
                  <a:pt x="270" y="390"/>
                </a:lnTo>
                <a:lnTo>
                  <a:pt x="263" y="382"/>
                </a:lnTo>
                <a:lnTo>
                  <a:pt x="256" y="377"/>
                </a:lnTo>
                <a:lnTo>
                  <a:pt x="250" y="374"/>
                </a:lnTo>
                <a:lnTo>
                  <a:pt x="160" y="379"/>
                </a:lnTo>
                <a:lnTo>
                  <a:pt x="160" y="335"/>
                </a:lnTo>
                <a:lnTo>
                  <a:pt x="19" y="345"/>
                </a:lnTo>
                <a:lnTo>
                  <a:pt x="24" y="438"/>
                </a:lnTo>
                <a:lnTo>
                  <a:pt x="24" y="438"/>
                </a:lnTo>
                <a:lnTo>
                  <a:pt x="52" y="440"/>
                </a:lnTo>
                <a:lnTo>
                  <a:pt x="52" y="440"/>
                </a:lnTo>
                <a:lnTo>
                  <a:pt x="45" y="443"/>
                </a:lnTo>
                <a:lnTo>
                  <a:pt x="31" y="449"/>
                </a:lnTo>
                <a:lnTo>
                  <a:pt x="24" y="453"/>
                </a:lnTo>
                <a:lnTo>
                  <a:pt x="18" y="458"/>
                </a:lnTo>
                <a:lnTo>
                  <a:pt x="12" y="462"/>
                </a:lnTo>
                <a:lnTo>
                  <a:pt x="9" y="469"/>
                </a:lnTo>
                <a:lnTo>
                  <a:pt x="9" y="469"/>
                </a:lnTo>
                <a:lnTo>
                  <a:pt x="5" y="481"/>
                </a:lnTo>
                <a:lnTo>
                  <a:pt x="3" y="491"/>
                </a:lnTo>
                <a:lnTo>
                  <a:pt x="0" y="509"/>
                </a:lnTo>
                <a:lnTo>
                  <a:pt x="0" y="509"/>
                </a:lnTo>
                <a:lnTo>
                  <a:pt x="2" y="516"/>
                </a:lnTo>
                <a:lnTo>
                  <a:pt x="3" y="524"/>
                </a:lnTo>
                <a:lnTo>
                  <a:pt x="10" y="546"/>
                </a:lnTo>
                <a:lnTo>
                  <a:pt x="15" y="556"/>
                </a:lnTo>
                <a:lnTo>
                  <a:pt x="20" y="566"/>
                </a:lnTo>
                <a:lnTo>
                  <a:pt x="25" y="572"/>
                </a:lnTo>
                <a:lnTo>
                  <a:pt x="29" y="576"/>
                </a:lnTo>
                <a:lnTo>
                  <a:pt x="29" y="576"/>
                </a:lnTo>
                <a:lnTo>
                  <a:pt x="35" y="578"/>
                </a:lnTo>
                <a:lnTo>
                  <a:pt x="42" y="581"/>
                </a:lnTo>
                <a:lnTo>
                  <a:pt x="51" y="583"/>
                </a:lnTo>
                <a:lnTo>
                  <a:pt x="67" y="583"/>
                </a:lnTo>
                <a:lnTo>
                  <a:pt x="67" y="583"/>
                </a:lnTo>
                <a:lnTo>
                  <a:pt x="86" y="585"/>
                </a:lnTo>
                <a:lnTo>
                  <a:pt x="104" y="585"/>
                </a:lnTo>
                <a:lnTo>
                  <a:pt x="117" y="585"/>
                </a:lnTo>
                <a:lnTo>
                  <a:pt x="130" y="582"/>
                </a:lnTo>
                <a:lnTo>
                  <a:pt x="146" y="578"/>
                </a:lnTo>
                <a:lnTo>
                  <a:pt x="167" y="574"/>
                </a:lnTo>
                <a:lnTo>
                  <a:pt x="167" y="574"/>
                </a:lnTo>
                <a:lnTo>
                  <a:pt x="188" y="567"/>
                </a:lnTo>
                <a:lnTo>
                  <a:pt x="203" y="561"/>
                </a:lnTo>
                <a:lnTo>
                  <a:pt x="224" y="551"/>
                </a:lnTo>
                <a:lnTo>
                  <a:pt x="233" y="549"/>
                </a:lnTo>
                <a:lnTo>
                  <a:pt x="242" y="549"/>
                </a:lnTo>
                <a:lnTo>
                  <a:pt x="255" y="553"/>
                </a:lnTo>
                <a:lnTo>
                  <a:pt x="270" y="559"/>
                </a:lnTo>
                <a:lnTo>
                  <a:pt x="270" y="559"/>
                </a:lnTo>
                <a:lnTo>
                  <a:pt x="303" y="574"/>
                </a:lnTo>
                <a:lnTo>
                  <a:pt x="328" y="586"/>
                </a:lnTo>
                <a:lnTo>
                  <a:pt x="350" y="597"/>
                </a:lnTo>
                <a:lnTo>
                  <a:pt x="370" y="604"/>
                </a:lnTo>
                <a:lnTo>
                  <a:pt x="370" y="604"/>
                </a:lnTo>
                <a:lnTo>
                  <a:pt x="391" y="611"/>
                </a:lnTo>
                <a:lnTo>
                  <a:pt x="410" y="617"/>
                </a:lnTo>
                <a:lnTo>
                  <a:pt x="429" y="620"/>
                </a:lnTo>
                <a:lnTo>
                  <a:pt x="438" y="620"/>
                </a:lnTo>
                <a:lnTo>
                  <a:pt x="445" y="619"/>
                </a:lnTo>
                <a:lnTo>
                  <a:pt x="445" y="619"/>
                </a:lnTo>
                <a:lnTo>
                  <a:pt x="459" y="617"/>
                </a:lnTo>
                <a:lnTo>
                  <a:pt x="475" y="615"/>
                </a:lnTo>
                <a:lnTo>
                  <a:pt x="493" y="615"/>
                </a:lnTo>
                <a:lnTo>
                  <a:pt x="519" y="617"/>
                </a:lnTo>
                <a:lnTo>
                  <a:pt x="519" y="617"/>
                </a:lnTo>
                <a:lnTo>
                  <a:pt x="543" y="619"/>
                </a:lnTo>
                <a:lnTo>
                  <a:pt x="561" y="622"/>
                </a:lnTo>
                <a:lnTo>
                  <a:pt x="582" y="622"/>
                </a:lnTo>
                <a:lnTo>
                  <a:pt x="614" y="619"/>
                </a:lnTo>
                <a:lnTo>
                  <a:pt x="614" y="619"/>
                </a:lnTo>
                <a:lnTo>
                  <a:pt x="634" y="618"/>
                </a:lnTo>
                <a:lnTo>
                  <a:pt x="655" y="613"/>
                </a:lnTo>
                <a:lnTo>
                  <a:pt x="673" y="608"/>
                </a:lnTo>
                <a:lnTo>
                  <a:pt x="693" y="603"/>
                </a:lnTo>
                <a:lnTo>
                  <a:pt x="727" y="593"/>
                </a:lnTo>
                <a:lnTo>
                  <a:pt x="740" y="591"/>
                </a:lnTo>
                <a:lnTo>
                  <a:pt x="752" y="590"/>
                </a:lnTo>
                <a:lnTo>
                  <a:pt x="752" y="590"/>
                </a:lnTo>
                <a:lnTo>
                  <a:pt x="777" y="591"/>
                </a:lnTo>
                <a:lnTo>
                  <a:pt x="808" y="593"/>
                </a:lnTo>
                <a:lnTo>
                  <a:pt x="838" y="595"/>
                </a:lnTo>
                <a:lnTo>
                  <a:pt x="851" y="595"/>
                </a:lnTo>
                <a:lnTo>
                  <a:pt x="862" y="595"/>
                </a:lnTo>
                <a:lnTo>
                  <a:pt x="862" y="595"/>
                </a:lnTo>
                <a:lnTo>
                  <a:pt x="885" y="590"/>
                </a:lnTo>
                <a:lnTo>
                  <a:pt x="906" y="583"/>
                </a:lnTo>
                <a:lnTo>
                  <a:pt x="950" y="566"/>
                </a:lnTo>
                <a:lnTo>
                  <a:pt x="950" y="566"/>
                </a:lnTo>
                <a:lnTo>
                  <a:pt x="970" y="557"/>
                </a:lnTo>
                <a:lnTo>
                  <a:pt x="988" y="551"/>
                </a:lnTo>
                <a:lnTo>
                  <a:pt x="998" y="550"/>
                </a:lnTo>
                <a:lnTo>
                  <a:pt x="1009" y="548"/>
                </a:lnTo>
                <a:lnTo>
                  <a:pt x="1023" y="548"/>
                </a:lnTo>
                <a:lnTo>
                  <a:pt x="1038" y="548"/>
                </a:lnTo>
                <a:lnTo>
                  <a:pt x="1038" y="548"/>
                </a:lnTo>
                <a:lnTo>
                  <a:pt x="1064" y="550"/>
                </a:lnTo>
                <a:lnTo>
                  <a:pt x="1083" y="550"/>
                </a:lnTo>
                <a:lnTo>
                  <a:pt x="1092" y="550"/>
                </a:lnTo>
                <a:lnTo>
                  <a:pt x="1098" y="549"/>
                </a:lnTo>
                <a:lnTo>
                  <a:pt x="1106" y="546"/>
                </a:lnTo>
                <a:lnTo>
                  <a:pt x="1112" y="543"/>
                </a:lnTo>
                <a:lnTo>
                  <a:pt x="1112" y="543"/>
                </a:lnTo>
                <a:lnTo>
                  <a:pt x="1118" y="538"/>
                </a:lnTo>
                <a:lnTo>
                  <a:pt x="1123" y="532"/>
                </a:lnTo>
                <a:lnTo>
                  <a:pt x="1133" y="519"/>
                </a:lnTo>
                <a:lnTo>
                  <a:pt x="1139" y="514"/>
                </a:lnTo>
                <a:lnTo>
                  <a:pt x="1145" y="512"/>
                </a:lnTo>
                <a:lnTo>
                  <a:pt x="1148" y="512"/>
                </a:lnTo>
                <a:lnTo>
                  <a:pt x="1151" y="513"/>
                </a:lnTo>
                <a:lnTo>
                  <a:pt x="1156" y="514"/>
                </a:lnTo>
                <a:lnTo>
                  <a:pt x="1160" y="517"/>
                </a:lnTo>
                <a:lnTo>
                  <a:pt x="1160" y="517"/>
                </a:lnTo>
                <a:lnTo>
                  <a:pt x="1171" y="524"/>
                </a:lnTo>
                <a:lnTo>
                  <a:pt x="1185" y="532"/>
                </a:lnTo>
                <a:lnTo>
                  <a:pt x="1199" y="538"/>
                </a:lnTo>
                <a:lnTo>
                  <a:pt x="1215" y="545"/>
                </a:lnTo>
                <a:lnTo>
                  <a:pt x="1230" y="550"/>
                </a:lnTo>
                <a:lnTo>
                  <a:pt x="1245" y="555"/>
                </a:lnTo>
                <a:lnTo>
                  <a:pt x="1257" y="557"/>
                </a:lnTo>
                <a:lnTo>
                  <a:pt x="1267" y="559"/>
                </a:lnTo>
                <a:lnTo>
                  <a:pt x="1267" y="559"/>
                </a:lnTo>
                <a:lnTo>
                  <a:pt x="1277" y="557"/>
                </a:lnTo>
                <a:lnTo>
                  <a:pt x="1290" y="555"/>
                </a:lnTo>
                <a:lnTo>
                  <a:pt x="1317" y="546"/>
                </a:lnTo>
                <a:lnTo>
                  <a:pt x="1330" y="543"/>
                </a:lnTo>
                <a:lnTo>
                  <a:pt x="1343" y="540"/>
                </a:lnTo>
                <a:lnTo>
                  <a:pt x="1353" y="539"/>
                </a:lnTo>
                <a:lnTo>
                  <a:pt x="1357" y="539"/>
                </a:lnTo>
                <a:lnTo>
                  <a:pt x="1360" y="540"/>
                </a:lnTo>
                <a:lnTo>
                  <a:pt x="1360" y="540"/>
                </a:lnTo>
                <a:lnTo>
                  <a:pt x="1364" y="541"/>
                </a:lnTo>
                <a:lnTo>
                  <a:pt x="1367" y="541"/>
                </a:lnTo>
                <a:lnTo>
                  <a:pt x="1377" y="539"/>
                </a:lnTo>
                <a:lnTo>
                  <a:pt x="1388" y="535"/>
                </a:lnTo>
                <a:lnTo>
                  <a:pt x="1401" y="529"/>
                </a:lnTo>
                <a:lnTo>
                  <a:pt x="1424" y="516"/>
                </a:lnTo>
                <a:lnTo>
                  <a:pt x="1445" y="502"/>
                </a:lnTo>
                <a:lnTo>
                  <a:pt x="1445" y="502"/>
                </a:lnTo>
                <a:lnTo>
                  <a:pt x="1453" y="495"/>
                </a:lnTo>
                <a:lnTo>
                  <a:pt x="1460" y="486"/>
                </a:lnTo>
                <a:lnTo>
                  <a:pt x="1465" y="477"/>
                </a:lnTo>
                <a:lnTo>
                  <a:pt x="1470" y="466"/>
                </a:lnTo>
                <a:lnTo>
                  <a:pt x="1472" y="458"/>
                </a:lnTo>
                <a:lnTo>
                  <a:pt x="1475" y="449"/>
                </a:lnTo>
                <a:lnTo>
                  <a:pt x="1475" y="441"/>
                </a:lnTo>
                <a:lnTo>
                  <a:pt x="1474" y="438"/>
                </a:lnTo>
                <a:lnTo>
                  <a:pt x="1474" y="438"/>
                </a:lnTo>
                <a:lnTo>
                  <a:pt x="1469" y="435"/>
                </a:lnTo>
                <a:lnTo>
                  <a:pt x="1460" y="433"/>
                </a:lnTo>
                <a:lnTo>
                  <a:pt x="1434" y="429"/>
                </a:lnTo>
                <a:lnTo>
                  <a:pt x="1374" y="423"/>
                </a:lnTo>
                <a:lnTo>
                  <a:pt x="1374" y="423"/>
                </a:lnTo>
                <a:lnTo>
                  <a:pt x="1348" y="420"/>
                </a:lnTo>
                <a:lnTo>
                  <a:pt x="1328" y="420"/>
                </a:lnTo>
                <a:lnTo>
                  <a:pt x="1309" y="420"/>
                </a:lnTo>
                <a:lnTo>
                  <a:pt x="1276" y="230"/>
                </a:lnTo>
                <a:lnTo>
                  <a:pt x="1276" y="230"/>
                </a:lnTo>
                <a:lnTo>
                  <a:pt x="1250" y="242"/>
                </a:lnTo>
                <a:lnTo>
                  <a:pt x="1201" y="261"/>
                </a:lnTo>
                <a:lnTo>
                  <a:pt x="1201" y="261"/>
                </a:lnTo>
                <a:lnTo>
                  <a:pt x="1180" y="270"/>
                </a:lnTo>
                <a:lnTo>
                  <a:pt x="1180" y="270"/>
                </a:lnTo>
                <a:lnTo>
                  <a:pt x="1157" y="285"/>
                </a:lnTo>
                <a:lnTo>
                  <a:pt x="1157" y="285"/>
                </a:lnTo>
                <a:lnTo>
                  <a:pt x="1125" y="304"/>
                </a:lnTo>
                <a:lnTo>
                  <a:pt x="1117" y="311"/>
                </a:lnTo>
                <a:lnTo>
                  <a:pt x="1112" y="316"/>
                </a:lnTo>
                <a:lnTo>
                  <a:pt x="1112" y="316"/>
                </a:lnTo>
                <a:lnTo>
                  <a:pt x="1109" y="322"/>
                </a:lnTo>
                <a:lnTo>
                  <a:pt x="1108" y="329"/>
                </a:lnTo>
                <a:lnTo>
                  <a:pt x="1107" y="338"/>
                </a:lnTo>
                <a:lnTo>
                  <a:pt x="1107" y="338"/>
                </a:lnTo>
                <a:lnTo>
                  <a:pt x="1109" y="343"/>
                </a:lnTo>
                <a:lnTo>
                  <a:pt x="1114" y="349"/>
                </a:lnTo>
                <a:lnTo>
                  <a:pt x="1114" y="349"/>
                </a:lnTo>
                <a:lnTo>
                  <a:pt x="1115" y="349"/>
                </a:lnTo>
                <a:lnTo>
                  <a:pt x="1118" y="350"/>
                </a:lnTo>
                <a:lnTo>
                  <a:pt x="1125" y="350"/>
                </a:lnTo>
                <a:lnTo>
                  <a:pt x="1148" y="349"/>
                </a:lnTo>
                <a:lnTo>
                  <a:pt x="1148" y="349"/>
                </a:lnTo>
                <a:lnTo>
                  <a:pt x="1156" y="346"/>
                </a:lnTo>
                <a:lnTo>
                  <a:pt x="1165" y="346"/>
                </a:lnTo>
                <a:lnTo>
                  <a:pt x="1169" y="346"/>
                </a:lnTo>
                <a:lnTo>
                  <a:pt x="1175" y="348"/>
                </a:lnTo>
                <a:lnTo>
                  <a:pt x="1191" y="354"/>
                </a:lnTo>
                <a:lnTo>
                  <a:pt x="1191" y="354"/>
                </a:lnTo>
                <a:lnTo>
                  <a:pt x="1214" y="364"/>
                </a:lnTo>
                <a:lnTo>
                  <a:pt x="1234" y="371"/>
                </a:lnTo>
                <a:lnTo>
                  <a:pt x="1234" y="371"/>
                </a:lnTo>
                <a:lnTo>
                  <a:pt x="1244" y="374"/>
                </a:lnTo>
                <a:lnTo>
                  <a:pt x="1254" y="376"/>
                </a:lnTo>
                <a:lnTo>
                  <a:pt x="1271" y="377"/>
                </a:lnTo>
                <a:lnTo>
                  <a:pt x="1283" y="377"/>
                </a:lnTo>
                <a:lnTo>
                  <a:pt x="1288" y="376"/>
                </a:lnTo>
                <a:lnTo>
                  <a:pt x="1296" y="423"/>
                </a:lnTo>
                <a:lnTo>
                  <a:pt x="1157" y="433"/>
                </a:lnTo>
                <a:lnTo>
                  <a:pt x="1157" y="433"/>
                </a:lnTo>
                <a:lnTo>
                  <a:pt x="1108" y="417"/>
                </a:lnTo>
                <a:lnTo>
                  <a:pt x="1067" y="406"/>
                </a:lnTo>
                <a:lnTo>
                  <a:pt x="1038" y="397"/>
                </a:lnTo>
                <a:lnTo>
                  <a:pt x="1038" y="397"/>
                </a:lnTo>
                <a:lnTo>
                  <a:pt x="1023" y="395"/>
                </a:lnTo>
                <a:lnTo>
                  <a:pt x="1001" y="393"/>
                </a:lnTo>
                <a:lnTo>
                  <a:pt x="949" y="392"/>
                </a:lnTo>
                <a:lnTo>
                  <a:pt x="881" y="392"/>
                </a:lnTo>
                <a:lnTo>
                  <a:pt x="827" y="328"/>
                </a:lnTo>
                <a:lnTo>
                  <a:pt x="827" y="328"/>
                </a:lnTo>
                <a:lnTo>
                  <a:pt x="809" y="282"/>
                </a:lnTo>
                <a:lnTo>
                  <a:pt x="809" y="282"/>
                </a:lnTo>
                <a:lnTo>
                  <a:pt x="802" y="265"/>
                </a:lnTo>
                <a:lnTo>
                  <a:pt x="792" y="245"/>
                </a:lnTo>
                <a:lnTo>
                  <a:pt x="778" y="221"/>
                </a:lnTo>
                <a:lnTo>
                  <a:pt x="778" y="221"/>
                </a:lnTo>
                <a:lnTo>
                  <a:pt x="775" y="206"/>
                </a:lnTo>
                <a:lnTo>
                  <a:pt x="773" y="192"/>
                </a:lnTo>
                <a:lnTo>
                  <a:pt x="773" y="192"/>
                </a:lnTo>
                <a:lnTo>
                  <a:pt x="778" y="167"/>
                </a:lnTo>
                <a:lnTo>
                  <a:pt x="783" y="142"/>
                </a:lnTo>
                <a:lnTo>
                  <a:pt x="785" y="127"/>
                </a:lnTo>
                <a:lnTo>
                  <a:pt x="786" y="113"/>
                </a:lnTo>
                <a:lnTo>
                  <a:pt x="786" y="113"/>
                </a:lnTo>
                <a:lnTo>
                  <a:pt x="786" y="106"/>
                </a:lnTo>
                <a:lnTo>
                  <a:pt x="783" y="98"/>
                </a:lnTo>
                <a:lnTo>
                  <a:pt x="781" y="92"/>
                </a:lnTo>
                <a:lnTo>
                  <a:pt x="777" y="86"/>
                </a:lnTo>
                <a:lnTo>
                  <a:pt x="768" y="74"/>
                </a:lnTo>
                <a:lnTo>
                  <a:pt x="759" y="64"/>
                </a:lnTo>
                <a:lnTo>
                  <a:pt x="747" y="55"/>
                </a:lnTo>
                <a:lnTo>
                  <a:pt x="739" y="49"/>
                </a:lnTo>
                <a:lnTo>
                  <a:pt x="729" y="44"/>
                </a:lnTo>
                <a:lnTo>
                  <a:pt x="729" y="44"/>
                </a:lnTo>
                <a:close/>
                <a:moveTo>
                  <a:pt x="717" y="271"/>
                </a:moveTo>
                <a:lnTo>
                  <a:pt x="717" y="271"/>
                </a:lnTo>
                <a:lnTo>
                  <a:pt x="730" y="311"/>
                </a:lnTo>
                <a:lnTo>
                  <a:pt x="741" y="338"/>
                </a:lnTo>
                <a:lnTo>
                  <a:pt x="746" y="348"/>
                </a:lnTo>
                <a:lnTo>
                  <a:pt x="750" y="354"/>
                </a:lnTo>
                <a:lnTo>
                  <a:pt x="750" y="354"/>
                </a:lnTo>
                <a:lnTo>
                  <a:pt x="767" y="369"/>
                </a:lnTo>
                <a:lnTo>
                  <a:pt x="767" y="369"/>
                </a:lnTo>
                <a:lnTo>
                  <a:pt x="777" y="375"/>
                </a:lnTo>
                <a:lnTo>
                  <a:pt x="792" y="383"/>
                </a:lnTo>
                <a:lnTo>
                  <a:pt x="812" y="395"/>
                </a:lnTo>
                <a:lnTo>
                  <a:pt x="657" y="387"/>
                </a:lnTo>
                <a:lnTo>
                  <a:pt x="647" y="364"/>
                </a:lnTo>
                <a:lnTo>
                  <a:pt x="647" y="364"/>
                </a:lnTo>
                <a:lnTo>
                  <a:pt x="654" y="360"/>
                </a:lnTo>
                <a:lnTo>
                  <a:pt x="660" y="355"/>
                </a:lnTo>
                <a:lnTo>
                  <a:pt x="665" y="349"/>
                </a:lnTo>
                <a:lnTo>
                  <a:pt x="665" y="349"/>
                </a:lnTo>
                <a:lnTo>
                  <a:pt x="676" y="330"/>
                </a:lnTo>
                <a:lnTo>
                  <a:pt x="680" y="323"/>
                </a:lnTo>
                <a:lnTo>
                  <a:pt x="681" y="319"/>
                </a:lnTo>
                <a:lnTo>
                  <a:pt x="681" y="318"/>
                </a:lnTo>
                <a:lnTo>
                  <a:pt x="681" y="318"/>
                </a:lnTo>
                <a:lnTo>
                  <a:pt x="681" y="316"/>
                </a:lnTo>
                <a:lnTo>
                  <a:pt x="681" y="313"/>
                </a:lnTo>
                <a:lnTo>
                  <a:pt x="686" y="304"/>
                </a:lnTo>
                <a:lnTo>
                  <a:pt x="686" y="304"/>
                </a:lnTo>
                <a:lnTo>
                  <a:pt x="691" y="293"/>
                </a:lnTo>
                <a:lnTo>
                  <a:pt x="693" y="290"/>
                </a:lnTo>
                <a:lnTo>
                  <a:pt x="696" y="287"/>
                </a:lnTo>
                <a:lnTo>
                  <a:pt x="696" y="287"/>
                </a:lnTo>
                <a:lnTo>
                  <a:pt x="717" y="271"/>
                </a:lnTo>
                <a:lnTo>
                  <a:pt x="717" y="271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707425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</TotalTime>
  <Words>0</Words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7" baseType="lpstr">
      <vt:lpstr>ＭＳ Ｐゴシック</vt:lpstr>
      <vt:lpstr>游ゴシック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pptx878_ボートレースのシルエット2</dc:title>
  <dc:subject>pptx878_ボートレースのシルエット2</dc:subject>
  <dc:creator>Digipot.net</dc:creator>
  <cp:revision>1</cp:revision>
  <dcterms:created xsi:type="dcterms:W3CDTF">2018-05-20T00:31:01Z</dcterms:created>
  <dcterms:modified xsi:type="dcterms:W3CDTF">2018-11-06T15:17:54Z</dcterms:modified>
  <cp:version>1</cp:version>
</cp:coreProperties>
</file>